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305" r:id="rId3"/>
    <p:sldId id="277" r:id="rId4"/>
    <p:sldId id="293" r:id="rId5"/>
    <p:sldId id="294" r:id="rId6"/>
    <p:sldId id="278" r:id="rId7"/>
    <p:sldId id="279" r:id="rId8"/>
    <p:sldId id="280" r:id="rId9"/>
    <p:sldId id="285" r:id="rId10"/>
    <p:sldId id="282" r:id="rId11"/>
    <p:sldId id="288" r:id="rId12"/>
    <p:sldId id="289" r:id="rId13"/>
    <p:sldId id="283" r:id="rId14"/>
    <p:sldId id="284" r:id="rId15"/>
    <p:sldId id="265" r:id="rId16"/>
    <p:sldId id="264" r:id="rId17"/>
    <p:sldId id="298" r:id="rId18"/>
    <p:sldId id="295" r:id="rId19"/>
    <p:sldId id="296" r:id="rId20"/>
    <p:sldId id="292" r:id="rId21"/>
    <p:sldId id="266" r:id="rId22"/>
    <p:sldId id="261" r:id="rId23"/>
    <p:sldId id="275" r:id="rId24"/>
    <p:sldId id="262" r:id="rId25"/>
    <p:sldId id="301" r:id="rId26"/>
    <p:sldId id="272" r:id="rId27"/>
    <p:sldId id="297" r:id="rId28"/>
    <p:sldId id="299" r:id="rId29"/>
    <p:sldId id="300" r:id="rId30"/>
    <p:sldId id="268" r:id="rId31"/>
    <p:sldId id="304" r:id="rId32"/>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2482"/>
    <a:srgbClr val="DA1010"/>
    <a:srgbClr val="DA5F2E"/>
    <a:srgbClr val="9F0505"/>
    <a:srgbClr val="007434"/>
    <a:srgbClr val="82358C"/>
    <a:srgbClr val="9343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EAE6E3-4EC3-449A-BD2F-9F390807A33D}" type="doc">
      <dgm:prSet loTypeId="urn:microsoft.com/office/officeart/2005/8/layout/process1" loCatId="process" qsTypeId="urn:microsoft.com/office/officeart/2005/8/quickstyle/simple1" qsCatId="simple" csTypeId="urn:microsoft.com/office/officeart/2005/8/colors/accent1_2" csCatId="accent1" phldr="1"/>
      <dgm:spPr/>
    </dgm:pt>
    <dgm:pt modelId="{62B1CF57-BB51-4CC4-84D5-261E86B1D645}">
      <dgm:prSet phldrT="[Texto]" custT="1"/>
      <dgm:spPr>
        <a:solidFill>
          <a:srgbClr val="93438E"/>
        </a:solidFill>
      </dgm:spPr>
      <dgm:t>
        <a:bodyPr/>
        <a:lstStyle/>
        <a:p>
          <a:r>
            <a:rPr lang="es-CL" sz="1600" b="1" dirty="0">
              <a:latin typeface="Agency FB" panose="020B0503020202020204" pitchFamily="34" charset="0"/>
            </a:rPr>
            <a:t>Objetivo 1 </a:t>
          </a:r>
        </a:p>
        <a:p>
          <a:r>
            <a:rPr lang="es-MX" sz="1600" dirty="0">
              <a:latin typeface="Agency FB" panose="020B0503020202020204" pitchFamily="34" charset="0"/>
            </a:rPr>
            <a:t>Crear un modelo de investigación para la formación inicial docente que considere, junto a los saberes académicos disciplinares, los saberes de las mujeres, las disidentes sexuales, los indígenas, los campesinos y los pertenecientes a diferentes culturas con el fin de incluir la propia subjetividad en el campo de la investigación</a:t>
          </a:r>
          <a:endParaRPr lang="es-CL" sz="1600" dirty="0">
            <a:latin typeface="Agency FB" panose="020B0503020202020204" pitchFamily="34" charset="0"/>
          </a:endParaRPr>
        </a:p>
      </dgm:t>
    </dgm:pt>
    <dgm:pt modelId="{9E887F37-3355-47A5-9817-1B3E695E1867}" type="parTrans" cxnId="{A5D91444-1DA0-4602-94A9-B98C5FDCE2D5}">
      <dgm:prSet/>
      <dgm:spPr/>
      <dgm:t>
        <a:bodyPr/>
        <a:lstStyle/>
        <a:p>
          <a:endParaRPr lang="es-CL"/>
        </a:p>
      </dgm:t>
    </dgm:pt>
    <dgm:pt modelId="{B0707375-6046-4CEF-832B-BC2981D40FDC}" type="sibTrans" cxnId="{A5D91444-1DA0-4602-94A9-B98C5FDCE2D5}">
      <dgm:prSet/>
      <dgm:spPr/>
      <dgm:t>
        <a:bodyPr/>
        <a:lstStyle/>
        <a:p>
          <a:endParaRPr lang="es-CL"/>
        </a:p>
      </dgm:t>
    </dgm:pt>
    <dgm:pt modelId="{C851BE2D-6EA5-491C-929C-2785DFB44E76}">
      <dgm:prSet phldrT="[Texto]"/>
      <dgm:spPr>
        <a:solidFill>
          <a:srgbClr val="007434"/>
        </a:solidFill>
      </dgm:spPr>
      <dgm:t>
        <a:bodyPr/>
        <a:lstStyle/>
        <a:p>
          <a:r>
            <a:rPr lang="es-CL" b="1" dirty="0">
              <a:latin typeface="Agency FB" panose="020B0503020202020204" pitchFamily="34" charset="0"/>
            </a:rPr>
            <a:t>Objetivo 3 </a:t>
          </a:r>
        </a:p>
        <a:p>
          <a:r>
            <a:rPr lang="es-MX" dirty="0">
              <a:latin typeface="Agency FB" panose="020B0503020202020204" pitchFamily="34" charset="0"/>
            </a:rPr>
            <a:t>Establecer redes en la comunidad académica nacional e internacional, pero también y, sobre todo, con los establecimientos educativos y colectivos de mujeres, centros comunitarios y municipales, así como con estudiantes colectivos</a:t>
          </a:r>
          <a:endParaRPr lang="es-CL" b="1" dirty="0">
            <a:latin typeface="Agency FB" panose="020B0503020202020204" pitchFamily="34" charset="0"/>
          </a:endParaRPr>
        </a:p>
      </dgm:t>
    </dgm:pt>
    <dgm:pt modelId="{10AB6AE6-C170-4DC5-A623-5306C736C83A}" type="parTrans" cxnId="{94ECAD36-1CBC-4B84-9524-8402FAE85ACC}">
      <dgm:prSet/>
      <dgm:spPr/>
      <dgm:t>
        <a:bodyPr/>
        <a:lstStyle/>
        <a:p>
          <a:endParaRPr lang="es-CL"/>
        </a:p>
      </dgm:t>
    </dgm:pt>
    <dgm:pt modelId="{6A9ECB20-F971-4303-8859-7037CA81309E}" type="sibTrans" cxnId="{94ECAD36-1CBC-4B84-9524-8402FAE85ACC}">
      <dgm:prSet/>
      <dgm:spPr/>
      <dgm:t>
        <a:bodyPr/>
        <a:lstStyle/>
        <a:p>
          <a:endParaRPr lang="es-CL"/>
        </a:p>
      </dgm:t>
    </dgm:pt>
    <dgm:pt modelId="{2732912D-9840-47D1-B5EA-BFC496A7AE82}">
      <dgm:prSet custT="1"/>
      <dgm:spPr>
        <a:solidFill>
          <a:srgbClr val="C00000"/>
        </a:solidFill>
      </dgm:spPr>
      <dgm:t>
        <a:bodyPr/>
        <a:lstStyle/>
        <a:p>
          <a:r>
            <a:rPr lang="es-CL" sz="1600" b="1" dirty="0">
              <a:latin typeface="Agency FB" panose="020B0503020202020204" pitchFamily="34" charset="0"/>
            </a:rPr>
            <a:t>Objetivo 2 </a:t>
          </a:r>
        </a:p>
        <a:p>
          <a:r>
            <a:rPr lang="es-MX" sz="1600" dirty="0">
              <a:latin typeface="Agency FB" panose="020B0503020202020204" pitchFamily="34" charset="0"/>
            </a:rPr>
            <a:t>Situar nuestras investigaciones y publicaciones en el contexto de un territorio específico; la región de Los Ríos y de allí proyectarlas a otros espacios feminizados e interculturales.</a:t>
          </a:r>
          <a:endParaRPr lang="es-CL" sz="1600" dirty="0">
            <a:latin typeface="Agency FB" panose="020B0503020202020204" pitchFamily="34" charset="0"/>
          </a:endParaRPr>
        </a:p>
      </dgm:t>
    </dgm:pt>
    <dgm:pt modelId="{8DA9FA6E-7138-48B6-8E79-0C2A0BBF6923}" type="parTrans" cxnId="{6B7F200A-D0EB-4BB3-AD07-B876DABB11DC}">
      <dgm:prSet/>
      <dgm:spPr/>
      <dgm:t>
        <a:bodyPr/>
        <a:lstStyle/>
        <a:p>
          <a:endParaRPr lang="es-CL"/>
        </a:p>
      </dgm:t>
    </dgm:pt>
    <dgm:pt modelId="{09B1AEC7-798B-4A24-B123-514FF19B8D0E}" type="sibTrans" cxnId="{6B7F200A-D0EB-4BB3-AD07-B876DABB11DC}">
      <dgm:prSet/>
      <dgm:spPr/>
      <dgm:t>
        <a:bodyPr/>
        <a:lstStyle/>
        <a:p>
          <a:endParaRPr lang="es-CL"/>
        </a:p>
      </dgm:t>
    </dgm:pt>
    <dgm:pt modelId="{41DD8900-8238-4C52-B2BB-2D9F2979711E}" type="pres">
      <dgm:prSet presAssocID="{6BEAE6E3-4EC3-449A-BD2F-9F390807A33D}" presName="Name0" presStyleCnt="0">
        <dgm:presLayoutVars>
          <dgm:dir/>
          <dgm:resizeHandles val="exact"/>
        </dgm:presLayoutVars>
      </dgm:prSet>
      <dgm:spPr/>
    </dgm:pt>
    <dgm:pt modelId="{B346C2F0-CF0A-4751-BA1D-8018D4209E60}" type="pres">
      <dgm:prSet presAssocID="{62B1CF57-BB51-4CC4-84D5-261E86B1D645}" presName="node" presStyleLbl="node1" presStyleIdx="0" presStyleCnt="3">
        <dgm:presLayoutVars>
          <dgm:bulletEnabled val="1"/>
        </dgm:presLayoutVars>
      </dgm:prSet>
      <dgm:spPr/>
    </dgm:pt>
    <dgm:pt modelId="{811EE6FA-728D-4CDF-9F18-A8E30D7771E1}" type="pres">
      <dgm:prSet presAssocID="{B0707375-6046-4CEF-832B-BC2981D40FDC}" presName="sibTrans" presStyleLbl="sibTrans2D1" presStyleIdx="0" presStyleCnt="2"/>
      <dgm:spPr/>
    </dgm:pt>
    <dgm:pt modelId="{9B9435C1-3A30-420F-8972-156DB492607E}" type="pres">
      <dgm:prSet presAssocID="{B0707375-6046-4CEF-832B-BC2981D40FDC}" presName="connectorText" presStyleLbl="sibTrans2D1" presStyleIdx="0" presStyleCnt="2"/>
      <dgm:spPr/>
    </dgm:pt>
    <dgm:pt modelId="{05D00935-3C1F-4619-80C8-40BB47261590}" type="pres">
      <dgm:prSet presAssocID="{2732912D-9840-47D1-B5EA-BFC496A7AE82}" presName="node" presStyleLbl="node1" presStyleIdx="1" presStyleCnt="3">
        <dgm:presLayoutVars>
          <dgm:bulletEnabled val="1"/>
        </dgm:presLayoutVars>
      </dgm:prSet>
      <dgm:spPr/>
    </dgm:pt>
    <dgm:pt modelId="{9BF478BF-B470-49D6-AAC7-7DC65A528C76}" type="pres">
      <dgm:prSet presAssocID="{09B1AEC7-798B-4A24-B123-514FF19B8D0E}" presName="sibTrans" presStyleLbl="sibTrans2D1" presStyleIdx="1" presStyleCnt="2"/>
      <dgm:spPr/>
    </dgm:pt>
    <dgm:pt modelId="{14AB60AC-30C0-4F70-AB7B-29F7E183369A}" type="pres">
      <dgm:prSet presAssocID="{09B1AEC7-798B-4A24-B123-514FF19B8D0E}" presName="connectorText" presStyleLbl="sibTrans2D1" presStyleIdx="1" presStyleCnt="2"/>
      <dgm:spPr/>
    </dgm:pt>
    <dgm:pt modelId="{6B16812B-822C-40BA-A4D7-89127C13E838}" type="pres">
      <dgm:prSet presAssocID="{C851BE2D-6EA5-491C-929C-2785DFB44E76}" presName="node" presStyleLbl="node1" presStyleIdx="2" presStyleCnt="3">
        <dgm:presLayoutVars>
          <dgm:bulletEnabled val="1"/>
        </dgm:presLayoutVars>
      </dgm:prSet>
      <dgm:spPr/>
    </dgm:pt>
  </dgm:ptLst>
  <dgm:cxnLst>
    <dgm:cxn modelId="{6B7F200A-D0EB-4BB3-AD07-B876DABB11DC}" srcId="{6BEAE6E3-4EC3-449A-BD2F-9F390807A33D}" destId="{2732912D-9840-47D1-B5EA-BFC496A7AE82}" srcOrd="1" destOrd="0" parTransId="{8DA9FA6E-7138-48B6-8E79-0C2A0BBF6923}" sibTransId="{09B1AEC7-798B-4A24-B123-514FF19B8D0E}"/>
    <dgm:cxn modelId="{AEE6B90E-98BE-41CF-ADB3-0978CEEFFCD6}" type="presOf" srcId="{B0707375-6046-4CEF-832B-BC2981D40FDC}" destId="{9B9435C1-3A30-420F-8972-156DB492607E}" srcOrd="1" destOrd="0" presId="urn:microsoft.com/office/officeart/2005/8/layout/process1"/>
    <dgm:cxn modelId="{94ECAD36-1CBC-4B84-9524-8402FAE85ACC}" srcId="{6BEAE6E3-4EC3-449A-BD2F-9F390807A33D}" destId="{C851BE2D-6EA5-491C-929C-2785DFB44E76}" srcOrd="2" destOrd="0" parTransId="{10AB6AE6-C170-4DC5-A623-5306C736C83A}" sibTransId="{6A9ECB20-F971-4303-8859-7037CA81309E}"/>
    <dgm:cxn modelId="{A5D91444-1DA0-4602-94A9-B98C5FDCE2D5}" srcId="{6BEAE6E3-4EC3-449A-BD2F-9F390807A33D}" destId="{62B1CF57-BB51-4CC4-84D5-261E86B1D645}" srcOrd="0" destOrd="0" parTransId="{9E887F37-3355-47A5-9817-1B3E695E1867}" sibTransId="{B0707375-6046-4CEF-832B-BC2981D40FDC}"/>
    <dgm:cxn modelId="{6FA8956B-810F-4FB2-86A7-43F66BD10FBA}" type="presOf" srcId="{09B1AEC7-798B-4A24-B123-514FF19B8D0E}" destId="{14AB60AC-30C0-4F70-AB7B-29F7E183369A}" srcOrd="1" destOrd="0" presId="urn:microsoft.com/office/officeart/2005/8/layout/process1"/>
    <dgm:cxn modelId="{BA27C14C-41D0-47AF-A7EA-9695A7A1739F}" type="presOf" srcId="{C851BE2D-6EA5-491C-929C-2785DFB44E76}" destId="{6B16812B-822C-40BA-A4D7-89127C13E838}" srcOrd="0" destOrd="0" presId="urn:microsoft.com/office/officeart/2005/8/layout/process1"/>
    <dgm:cxn modelId="{C2308877-688D-4999-8FCD-7CF7FCE6147C}" type="presOf" srcId="{09B1AEC7-798B-4A24-B123-514FF19B8D0E}" destId="{9BF478BF-B470-49D6-AAC7-7DC65A528C76}" srcOrd="0" destOrd="0" presId="urn:microsoft.com/office/officeart/2005/8/layout/process1"/>
    <dgm:cxn modelId="{0345838A-D413-42EE-B16C-9B9C1DA27CBE}" type="presOf" srcId="{6BEAE6E3-4EC3-449A-BD2F-9F390807A33D}" destId="{41DD8900-8238-4C52-B2BB-2D9F2979711E}" srcOrd="0" destOrd="0" presId="urn:microsoft.com/office/officeart/2005/8/layout/process1"/>
    <dgm:cxn modelId="{74F48F94-E9E0-4313-B323-821E70758509}" type="presOf" srcId="{B0707375-6046-4CEF-832B-BC2981D40FDC}" destId="{811EE6FA-728D-4CDF-9F18-A8E30D7771E1}" srcOrd="0" destOrd="0" presId="urn:microsoft.com/office/officeart/2005/8/layout/process1"/>
    <dgm:cxn modelId="{921A5896-2613-4D34-A093-CD9BAEA95C2C}" type="presOf" srcId="{2732912D-9840-47D1-B5EA-BFC496A7AE82}" destId="{05D00935-3C1F-4619-80C8-40BB47261590}" srcOrd="0" destOrd="0" presId="urn:microsoft.com/office/officeart/2005/8/layout/process1"/>
    <dgm:cxn modelId="{1B6C84DB-1EE6-4DFB-95D1-57ED34A627D0}" type="presOf" srcId="{62B1CF57-BB51-4CC4-84D5-261E86B1D645}" destId="{B346C2F0-CF0A-4751-BA1D-8018D4209E60}" srcOrd="0" destOrd="0" presId="urn:microsoft.com/office/officeart/2005/8/layout/process1"/>
    <dgm:cxn modelId="{D329607F-0782-40CA-95BC-63ADA738508E}" type="presParOf" srcId="{41DD8900-8238-4C52-B2BB-2D9F2979711E}" destId="{B346C2F0-CF0A-4751-BA1D-8018D4209E60}" srcOrd="0" destOrd="0" presId="urn:microsoft.com/office/officeart/2005/8/layout/process1"/>
    <dgm:cxn modelId="{D7A102B7-466D-44F6-8981-C77B5552379F}" type="presParOf" srcId="{41DD8900-8238-4C52-B2BB-2D9F2979711E}" destId="{811EE6FA-728D-4CDF-9F18-A8E30D7771E1}" srcOrd="1" destOrd="0" presId="urn:microsoft.com/office/officeart/2005/8/layout/process1"/>
    <dgm:cxn modelId="{8A4E60E0-62CC-4271-8D5D-AE5E843E7A75}" type="presParOf" srcId="{811EE6FA-728D-4CDF-9F18-A8E30D7771E1}" destId="{9B9435C1-3A30-420F-8972-156DB492607E}" srcOrd="0" destOrd="0" presId="urn:microsoft.com/office/officeart/2005/8/layout/process1"/>
    <dgm:cxn modelId="{C737C165-D598-4151-A3E4-954E43E95A14}" type="presParOf" srcId="{41DD8900-8238-4C52-B2BB-2D9F2979711E}" destId="{05D00935-3C1F-4619-80C8-40BB47261590}" srcOrd="2" destOrd="0" presId="urn:microsoft.com/office/officeart/2005/8/layout/process1"/>
    <dgm:cxn modelId="{67A861D4-17B6-4378-BF88-B174A36CE6CF}" type="presParOf" srcId="{41DD8900-8238-4C52-B2BB-2D9F2979711E}" destId="{9BF478BF-B470-49D6-AAC7-7DC65A528C76}" srcOrd="3" destOrd="0" presId="urn:microsoft.com/office/officeart/2005/8/layout/process1"/>
    <dgm:cxn modelId="{2B270C04-DDD8-4C12-B727-E95FFB82F349}" type="presParOf" srcId="{9BF478BF-B470-49D6-AAC7-7DC65A528C76}" destId="{14AB60AC-30C0-4F70-AB7B-29F7E183369A}" srcOrd="0" destOrd="0" presId="urn:microsoft.com/office/officeart/2005/8/layout/process1"/>
    <dgm:cxn modelId="{825B3210-AC5B-46E5-A1B0-7B03885EB211}" type="presParOf" srcId="{41DD8900-8238-4C52-B2BB-2D9F2979711E}" destId="{6B16812B-822C-40BA-A4D7-89127C13E838}"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A1E78D-8126-4615-9BC1-7109A16C810B}" type="doc">
      <dgm:prSet loTypeId="urn:microsoft.com/office/officeart/2008/layout/AlternatingHexagons" loCatId="list" qsTypeId="urn:microsoft.com/office/officeart/2005/8/quickstyle/simple2" qsCatId="simple" csTypeId="urn:microsoft.com/office/officeart/2005/8/colors/accent1_4" csCatId="accent1" phldr="1"/>
      <dgm:spPr/>
      <dgm:t>
        <a:bodyPr/>
        <a:lstStyle/>
        <a:p>
          <a:endParaRPr lang="es-CL"/>
        </a:p>
      </dgm:t>
    </dgm:pt>
    <dgm:pt modelId="{4C58FD8A-F70F-4645-BFE0-7103AC6AD25A}">
      <dgm:prSet phldrT="[Texto]"/>
      <dgm:spPr>
        <a:solidFill>
          <a:srgbClr val="662482"/>
        </a:solidFill>
      </dgm:spPr>
      <dgm:t>
        <a:bodyPr/>
        <a:lstStyle/>
        <a:p>
          <a:r>
            <a:rPr lang="es-CL" b="1" dirty="0">
              <a:latin typeface="Agency FB" panose="020B0503020202020204" pitchFamily="34" charset="0"/>
            </a:rPr>
            <a:t>80</a:t>
          </a:r>
        </a:p>
      </dgm:t>
    </dgm:pt>
    <dgm:pt modelId="{6110316C-B77F-4511-BF75-79A953CE463E}" type="parTrans" cxnId="{131F4E85-C161-47A0-A7FD-C45614CF4E59}">
      <dgm:prSet/>
      <dgm:spPr/>
      <dgm:t>
        <a:bodyPr/>
        <a:lstStyle/>
        <a:p>
          <a:endParaRPr lang="es-CL"/>
        </a:p>
      </dgm:t>
    </dgm:pt>
    <dgm:pt modelId="{A853A90A-27B2-42D5-BFD4-561E3A127913}" type="sibTrans" cxnId="{131F4E85-C161-47A0-A7FD-C45614CF4E59}">
      <dgm:prSet/>
      <dgm:spPr>
        <a:solidFill>
          <a:srgbClr val="662482"/>
        </a:solidFill>
      </dgm:spPr>
      <dgm:t>
        <a:bodyPr/>
        <a:lstStyle/>
        <a:p>
          <a:endParaRPr lang="es-CL"/>
        </a:p>
      </dgm:t>
    </dgm:pt>
    <dgm:pt modelId="{232329B9-ADDD-4C2B-9A5D-5F79CDDEBFD3}">
      <dgm:prSet phldrT="[Texto]"/>
      <dgm:spPr/>
      <dgm:t>
        <a:bodyPr/>
        <a:lstStyle/>
        <a:p>
          <a:r>
            <a:rPr lang="es-CL" b="1" dirty="0">
              <a:latin typeface="Agency FB" panose="020B0503020202020204" pitchFamily="34" charset="0"/>
            </a:rPr>
            <a:t>Participaciones en eventos científicos </a:t>
          </a:r>
        </a:p>
      </dgm:t>
    </dgm:pt>
    <dgm:pt modelId="{F310C908-1D94-4F39-BEE9-C9CC6DAE181D}" type="parTrans" cxnId="{C90266EA-48CA-4D16-A556-73DD8DC5385A}">
      <dgm:prSet/>
      <dgm:spPr/>
      <dgm:t>
        <a:bodyPr/>
        <a:lstStyle/>
        <a:p>
          <a:endParaRPr lang="es-CL"/>
        </a:p>
      </dgm:t>
    </dgm:pt>
    <dgm:pt modelId="{0B91698F-0D4A-44CF-8D1E-A07CFFD09F56}" type="sibTrans" cxnId="{C90266EA-48CA-4D16-A556-73DD8DC5385A}">
      <dgm:prSet/>
      <dgm:spPr/>
      <dgm:t>
        <a:bodyPr/>
        <a:lstStyle/>
        <a:p>
          <a:endParaRPr lang="es-CL"/>
        </a:p>
      </dgm:t>
    </dgm:pt>
    <dgm:pt modelId="{3397F697-D078-49A5-A3AF-62BC10702B27}">
      <dgm:prSet phldrT="[Texto]"/>
      <dgm:spPr>
        <a:solidFill>
          <a:srgbClr val="82358C"/>
        </a:solidFill>
      </dgm:spPr>
      <dgm:t>
        <a:bodyPr/>
        <a:lstStyle/>
        <a:p>
          <a:r>
            <a:rPr lang="es-CL" b="1" dirty="0">
              <a:latin typeface="Agency FB" panose="020B0503020202020204" pitchFamily="34" charset="0"/>
            </a:rPr>
            <a:t>11</a:t>
          </a:r>
        </a:p>
      </dgm:t>
    </dgm:pt>
    <dgm:pt modelId="{5FA632A3-8376-4154-9A4C-7A59FCF8A085}" type="parTrans" cxnId="{51269C75-2541-48C5-8241-AB63E0D9459F}">
      <dgm:prSet/>
      <dgm:spPr/>
      <dgm:t>
        <a:bodyPr/>
        <a:lstStyle/>
        <a:p>
          <a:endParaRPr lang="es-CL"/>
        </a:p>
      </dgm:t>
    </dgm:pt>
    <dgm:pt modelId="{181215DF-6306-4F38-A55E-309249AAF114}" type="sibTrans" cxnId="{51269C75-2541-48C5-8241-AB63E0D9459F}">
      <dgm:prSet/>
      <dgm:spPr/>
      <dgm:t>
        <a:bodyPr/>
        <a:lstStyle/>
        <a:p>
          <a:endParaRPr lang="es-CL" dirty="0"/>
        </a:p>
      </dgm:t>
    </dgm:pt>
    <dgm:pt modelId="{9DB3F08B-9DAE-48A4-BCAC-6382E43445ED}">
      <dgm:prSet phldrT="[Texto]"/>
      <dgm:spPr/>
      <dgm:t>
        <a:bodyPr/>
        <a:lstStyle/>
        <a:p>
          <a:r>
            <a:rPr lang="es-CL" b="1" dirty="0">
              <a:latin typeface="Agency FB" panose="020B0503020202020204" pitchFamily="34" charset="0"/>
            </a:rPr>
            <a:t>Tesistas de pregrado</a:t>
          </a:r>
        </a:p>
      </dgm:t>
    </dgm:pt>
    <dgm:pt modelId="{26751106-30A2-447C-9E98-442EE765C3FA}" type="parTrans" cxnId="{4F78C905-B29B-483D-84DB-BF0A7B815F11}">
      <dgm:prSet/>
      <dgm:spPr/>
      <dgm:t>
        <a:bodyPr/>
        <a:lstStyle/>
        <a:p>
          <a:endParaRPr lang="es-CL"/>
        </a:p>
      </dgm:t>
    </dgm:pt>
    <dgm:pt modelId="{6E5305A8-DFE3-492E-992F-B3AC57233016}" type="sibTrans" cxnId="{4F78C905-B29B-483D-84DB-BF0A7B815F11}">
      <dgm:prSet/>
      <dgm:spPr/>
      <dgm:t>
        <a:bodyPr/>
        <a:lstStyle/>
        <a:p>
          <a:endParaRPr lang="es-CL"/>
        </a:p>
      </dgm:t>
    </dgm:pt>
    <dgm:pt modelId="{FF6A7098-2B61-441C-AFD4-F93B85112DD8}">
      <dgm:prSet phldrT="[Texto]"/>
      <dgm:spPr>
        <a:solidFill>
          <a:srgbClr val="662482"/>
        </a:solidFill>
      </dgm:spPr>
      <dgm:t>
        <a:bodyPr/>
        <a:lstStyle/>
        <a:p>
          <a:r>
            <a:rPr lang="es-CL" b="1" dirty="0">
              <a:latin typeface="Agency FB" panose="020B0503020202020204" pitchFamily="34" charset="0"/>
            </a:rPr>
            <a:t>7</a:t>
          </a:r>
        </a:p>
      </dgm:t>
    </dgm:pt>
    <dgm:pt modelId="{30C0A057-FB81-45F5-87EC-689E352B90D3}" type="parTrans" cxnId="{50859906-9245-4A46-9507-AA9172AE6370}">
      <dgm:prSet/>
      <dgm:spPr/>
      <dgm:t>
        <a:bodyPr/>
        <a:lstStyle/>
        <a:p>
          <a:endParaRPr lang="es-CL"/>
        </a:p>
      </dgm:t>
    </dgm:pt>
    <dgm:pt modelId="{4F06E8C4-50CB-4D04-9529-FF7C1DA74B55}" type="sibTrans" cxnId="{50859906-9245-4A46-9507-AA9172AE6370}">
      <dgm:prSet/>
      <dgm:spPr/>
      <dgm:t>
        <a:bodyPr/>
        <a:lstStyle/>
        <a:p>
          <a:endParaRPr lang="es-CL"/>
        </a:p>
      </dgm:t>
    </dgm:pt>
    <dgm:pt modelId="{57A7BF24-EC4F-493A-A2C0-69C49F66E07B}">
      <dgm:prSet phldrT="[Texto]"/>
      <dgm:spPr/>
      <dgm:t>
        <a:bodyPr/>
        <a:lstStyle/>
        <a:p>
          <a:r>
            <a:rPr lang="es-CL" b="1" dirty="0">
              <a:latin typeface="Agency FB" panose="020B0503020202020204" pitchFamily="34" charset="0"/>
            </a:rPr>
            <a:t>Tesis de posgrado </a:t>
          </a:r>
        </a:p>
      </dgm:t>
    </dgm:pt>
    <dgm:pt modelId="{43AA328F-DA35-4A4B-A5CA-84B7A916CFC7}" type="parTrans" cxnId="{F4753D17-C117-48C9-8593-46DD4FA89388}">
      <dgm:prSet/>
      <dgm:spPr/>
      <dgm:t>
        <a:bodyPr/>
        <a:lstStyle/>
        <a:p>
          <a:endParaRPr lang="es-CL"/>
        </a:p>
      </dgm:t>
    </dgm:pt>
    <dgm:pt modelId="{C1AAA61E-E56B-4A1E-83C9-8A99222411F1}" type="sibTrans" cxnId="{F4753D17-C117-48C9-8593-46DD4FA89388}">
      <dgm:prSet/>
      <dgm:spPr/>
      <dgm:t>
        <a:bodyPr/>
        <a:lstStyle/>
        <a:p>
          <a:endParaRPr lang="es-CL"/>
        </a:p>
      </dgm:t>
    </dgm:pt>
    <dgm:pt modelId="{4694E612-75B0-4FE6-8732-AD7BCCDC8E15}">
      <dgm:prSet phldrT="[Texto]"/>
      <dgm:spPr>
        <a:solidFill>
          <a:srgbClr val="662482"/>
        </a:solidFill>
      </dgm:spPr>
      <dgm:t>
        <a:bodyPr/>
        <a:lstStyle/>
        <a:p>
          <a:r>
            <a:rPr lang="es-CL" b="1" dirty="0">
              <a:latin typeface="Agency FB" panose="020B0503020202020204" pitchFamily="34" charset="0"/>
            </a:rPr>
            <a:t>+40</a:t>
          </a:r>
        </a:p>
      </dgm:t>
    </dgm:pt>
    <dgm:pt modelId="{57867172-9A3C-4C2D-96B3-76F644D2B309}" type="parTrans" cxnId="{63FFB91E-A52A-4081-B5E5-D12811B9788E}">
      <dgm:prSet/>
      <dgm:spPr/>
      <dgm:t>
        <a:bodyPr/>
        <a:lstStyle/>
        <a:p>
          <a:endParaRPr lang="es-CL"/>
        </a:p>
      </dgm:t>
    </dgm:pt>
    <dgm:pt modelId="{B245C699-0BB7-42A2-AA46-AD842D4DAF4E}" type="sibTrans" cxnId="{63FFB91E-A52A-4081-B5E5-D12811B9788E}">
      <dgm:prSet/>
      <dgm:spPr/>
      <dgm:t>
        <a:bodyPr/>
        <a:lstStyle/>
        <a:p>
          <a:endParaRPr lang="es-CL"/>
        </a:p>
      </dgm:t>
    </dgm:pt>
    <dgm:pt modelId="{C75A64CE-6F79-424F-8BAC-D37242277AD1}">
      <dgm:prSet phldrT="[Texto]"/>
      <dgm:spPr/>
      <dgm:t>
        <a:bodyPr/>
        <a:lstStyle/>
        <a:p>
          <a:r>
            <a:rPr lang="es-CL" b="1" dirty="0">
              <a:latin typeface="Agency FB" panose="020B0503020202020204" pitchFamily="34" charset="0"/>
            </a:rPr>
            <a:t>Eventos organizados </a:t>
          </a:r>
        </a:p>
      </dgm:t>
    </dgm:pt>
    <dgm:pt modelId="{CAA5EF68-D6CB-4865-A159-4EBD76E63E9B}" type="parTrans" cxnId="{B8ACC1A3-1384-4A3B-A5DB-04D60677E17E}">
      <dgm:prSet/>
      <dgm:spPr/>
      <dgm:t>
        <a:bodyPr/>
        <a:lstStyle/>
        <a:p>
          <a:endParaRPr lang="es-CL"/>
        </a:p>
      </dgm:t>
    </dgm:pt>
    <dgm:pt modelId="{088BBA14-AF79-4C62-B366-9A23EAD2758F}" type="sibTrans" cxnId="{B8ACC1A3-1384-4A3B-A5DB-04D60677E17E}">
      <dgm:prSet/>
      <dgm:spPr/>
      <dgm:t>
        <a:bodyPr/>
        <a:lstStyle/>
        <a:p>
          <a:endParaRPr lang="es-CL"/>
        </a:p>
      </dgm:t>
    </dgm:pt>
    <dgm:pt modelId="{9A6B6A8B-E9AD-45B6-9E1D-D1670110FB16}">
      <dgm:prSet phldrT="[Texto]"/>
      <dgm:spPr>
        <a:solidFill>
          <a:srgbClr val="93438E"/>
        </a:solidFill>
      </dgm:spPr>
      <dgm:t>
        <a:bodyPr/>
        <a:lstStyle/>
        <a:p>
          <a:r>
            <a:rPr lang="es-CL" b="1" dirty="0">
              <a:latin typeface="Agency FB" panose="020B0503020202020204" pitchFamily="34" charset="0"/>
            </a:rPr>
            <a:t>8</a:t>
          </a:r>
        </a:p>
      </dgm:t>
    </dgm:pt>
    <dgm:pt modelId="{2D849A9E-6045-4FCF-8897-808F4712325E}" type="parTrans" cxnId="{28F79C43-37EB-4B65-B6BD-AC56F3F32A8C}">
      <dgm:prSet/>
      <dgm:spPr/>
      <dgm:t>
        <a:bodyPr/>
        <a:lstStyle/>
        <a:p>
          <a:endParaRPr lang="es-CL"/>
        </a:p>
      </dgm:t>
    </dgm:pt>
    <dgm:pt modelId="{5570C415-1438-4C8A-A5DD-D78BAA544ED5}" type="sibTrans" cxnId="{28F79C43-37EB-4B65-B6BD-AC56F3F32A8C}">
      <dgm:prSet/>
      <dgm:spPr/>
      <dgm:t>
        <a:bodyPr/>
        <a:lstStyle/>
        <a:p>
          <a:endParaRPr lang="es-CL"/>
        </a:p>
      </dgm:t>
    </dgm:pt>
    <dgm:pt modelId="{A07B0030-40E0-4E15-B7BD-77A572F97528}">
      <dgm:prSet phldrT="[Texto]"/>
      <dgm:spPr/>
      <dgm:t>
        <a:bodyPr/>
        <a:lstStyle/>
        <a:p>
          <a:r>
            <a:rPr lang="es-CL" b="1" dirty="0">
              <a:latin typeface="Agency FB" panose="020B0503020202020204" pitchFamily="34" charset="0"/>
            </a:rPr>
            <a:t>Invitados internacionales </a:t>
          </a:r>
        </a:p>
      </dgm:t>
    </dgm:pt>
    <dgm:pt modelId="{F02CF21E-7BF0-417E-86F5-779EC9F464CD}" type="parTrans" cxnId="{1A8BBF85-EEBD-471B-9F6C-CF9DCB340181}">
      <dgm:prSet/>
      <dgm:spPr/>
      <dgm:t>
        <a:bodyPr/>
        <a:lstStyle/>
        <a:p>
          <a:endParaRPr lang="es-CL"/>
        </a:p>
      </dgm:t>
    </dgm:pt>
    <dgm:pt modelId="{67FCCAD0-317C-4CAC-948A-D61E1CE8B9BF}" type="sibTrans" cxnId="{1A8BBF85-EEBD-471B-9F6C-CF9DCB340181}">
      <dgm:prSet/>
      <dgm:spPr/>
      <dgm:t>
        <a:bodyPr/>
        <a:lstStyle/>
        <a:p>
          <a:endParaRPr lang="es-CL"/>
        </a:p>
      </dgm:t>
    </dgm:pt>
    <dgm:pt modelId="{8CBE5612-C46E-4887-88FE-27015D892D84}">
      <dgm:prSet phldrT="[Texto]"/>
      <dgm:spPr/>
      <dgm:t>
        <a:bodyPr/>
        <a:lstStyle/>
        <a:p>
          <a:r>
            <a:rPr lang="es-CL" b="1" dirty="0">
              <a:latin typeface="Agency FB" panose="020B0503020202020204" pitchFamily="34" charset="0"/>
            </a:rPr>
            <a:t>+20 </a:t>
          </a:r>
        </a:p>
      </dgm:t>
    </dgm:pt>
    <dgm:pt modelId="{F34802DD-D0DC-4C22-9AAE-C0B6E90658EF}" type="parTrans" cxnId="{65BB5631-A6D7-4AAA-9F4C-57BDA8BB8A5C}">
      <dgm:prSet/>
      <dgm:spPr/>
      <dgm:t>
        <a:bodyPr/>
        <a:lstStyle/>
        <a:p>
          <a:endParaRPr lang="es-CL"/>
        </a:p>
      </dgm:t>
    </dgm:pt>
    <dgm:pt modelId="{15ECB0E1-B1D0-4FBC-8106-A023F6B4AC47}" type="sibTrans" cxnId="{65BB5631-A6D7-4AAA-9F4C-57BDA8BB8A5C}">
      <dgm:prSet/>
      <dgm:spPr/>
      <dgm:t>
        <a:bodyPr/>
        <a:lstStyle/>
        <a:p>
          <a:endParaRPr lang="es-CL"/>
        </a:p>
      </dgm:t>
    </dgm:pt>
    <dgm:pt modelId="{9E03D994-1BDF-43E4-B225-DBF97EE6E203}">
      <dgm:prSet phldrT="[Texto]"/>
      <dgm:spPr/>
      <dgm:t>
        <a:bodyPr/>
        <a:lstStyle/>
        <a:p>
          <a:r>
            <a:rPr lang="es-CL" b="1" dirty="0">
              <a:latin typeface="Agency FB" panose="020B0503020202020204" pitchFamily="34" charset="0"/>
            </a:rPr>
            <a:t>Invitados nacionales </a:t>
          </a:r>
        </a:p>
      </dgm:t>
    </dgm:pt>
    <dgm:pt modelId="{8D41A86C-0B96-43D3-B1B9-5B4ACBA87BA7}" type="parTrans" cxnId="{856B88BC-CD60-49EF-A3B4-7EE5B34B9103}">
      <dgm:prSet/>
      <dgm:spPr/>
      <dgm:t>
        <a:bodyPr/>
        <a:lstStyle/>
        <a:p>
          <a:endParaRPr lang="es-CL"/>
        </a:p>
      </dgm:t>
    </dgm:pt>
    <dgm:pt modelId="{E80612BC-AE24-411C-AE64-1EF297A1D429}" type="sibTrans" cxnId="{856B88BC-CD60-49EF-A3B4-7EE5B34B9103}">
      <dgm:prSet/>
      <dgm:spPr/>
      <dgm:t>
        <a:bodyPr/>
        <a:lstStyle/>
        <a:p>
          <a:endParaRPr lang="es-CL"/>
        </a:p>
      </dgm:t>
    </dgm:pt>
    <dgm:pt modelId="{69AB9A1A-90A1-463C-AEB0-0D51C2C48A62}" type="pres">
      <dgm:prSet presAssocID="{26A1E78D-8126-4615-9BC1-7109A16C810B}" presName="Name0" presStyleCnt="0">
        <dgm:presLayoutVars>
          <dgm:chMax/>
          <dgm:chPref/>
          <dgm:dir/>
          <dgm:animLvl val="lvl"/>
        </dgm:presLayoutVars>
      </dgm:prSet>
      <dgm:spPr/>
    </dgm:pt>
    <dgm:pt modelId="{08678F72-3397-4AD2-B2CC-07654F06531F}" type="pres">
      <dgm:prSet presAssocID="{4C58FD8A-F70F-4645-BFE0-7103AC6AD25A}" presName="composite" presStyleCnt="0"/>
      <dgm:spPr/>
    </dgm:pt>
    <dgm:pt modelId="{155662C2-2BE9-412E-8482-6CD7810137B4}" type="pres">
      <dgm:prSet presAssocID="{4C58FD8A-F70F-4645-BFE0-7103AC6AD25A}" presName="Parent1" presStyleLbl="node1" presStyleIdx="0" presStyleCnt="12">
        <dgm:presLayoutVars>
          <dgm:chMax val="1"/>
          <dgm:chPref val="1"/>
          <dgm:bulletEnabled val="1"/>
        </dgm:presLayoutVars>
      </dgm:prSet>
      <dgm:spPr/>
    </dgm:pt>
    <dgm:pt modelId="{3C1FA9A2-7981-44CC-88B4-AA7913865CB5}" type="pres">
      <dgm:prSet presAssocID="{4C58FD8A-F70F-4645-BFE0-7103AC6AD25A}" presName="Childtext1" presStyleLbl="revTx" presStyleIdx="0" presStyleCnt="6">
        <dgm:presLayoutVars>
          <dgm:chMax val="0"/>
          <dgm:chPref val="0"/>
          <dgm:bulletEnabled val="1"/>
        </dgm:presLayoutVars>
      </dgm:prSet>
      <dgm:spPr/>
    </dgm:pt>
    <dgm:pt modelId="{048C208F-6C5D-45FA-86BD-AB4B16DCFD5B}" type="pres">
      <dgm:prSet presAssocID="{4C58FD8A-F70F-4645-BFE0-7103AC6AD25A}" presName="BalanceSpacing" presStyleCnt="0"/>
      <dgm:spPr/>
    </dgm:pt>
    <dgm:pt modelId="{17586563-6C2B-447B-8DDB-9D07DCF6803F}" type="pres">
      <dgm:prSet presAssocID="{4C58FD8A-F70F-4645-BFE0-7103AC6AD25A}" presName="BalanceSpacing1" presStyleCnt="0"/>
      <dgm:spPr/>
    </dgm:pt>
    <dgm:pt modelId="{08A10545-6791-4AF8-A1F9-181E759E60FB}" type="pres">
      <dgm:prSet presAssocID="{A853A90A-27B2-42D5-BFD4-561E3A127913}" presName="Accent1Text" presStyleLbl="node1" presStyleIdx="1" presStyleCnt="12"/>
      <dgm:spPr/>
    </dgm:pt>
    <dgm:pt modelId="{168234D8-098A-4C8D-9D50-D1DAAF759DF2}" type="pres">
      <dgm:prSet presAssocID="{A853A90A-27B2-42D5-BFD4-561E3A127913}" presName="spaceBetweenRectangles" presStyleCnt="0"/>
      <dgm:spPr/>
    </dgm:pt>
    <dgm:pt modelId="{922C9263-328F-4517-B244-D1A160D99747}" type="pres">
      <dgm:prSet presAssocID="{9A6B6A8B-E9AD-45B6-9E1D-D1670110FB16}" presName="composite" presStyleCnt="0"/>
      <dgm:spPr/>
    </dgm:pt>
    <dgm:pt modelId="{099D740D-AD08-43AA-AC66-D43AE432230F}" type="pres">
      <dgm:prSet presAssocID="{9A6B6A8B-E9AD-45B6-9E1D-D1670110FB16}" presName="Parent1" presStyleLbl="node1" presStyleIdx="2" presStyleCnt="12">
        <dgm:presLayoutVars>
          <dgm:chMax val="1"/>
          <dgm:chPref val="1"/>
          <dgm:bulletEnabled val="1"/>
        </dgm:presLayoutVars>
      </dgm:prSet>
      <dgm:spPr/>
    </dgm:pt>
    <dgm:pt modelId="{B69C651C-660D-4E5A-92EA-1364DD05A821}" type="pres">
      <dgm:prSet presAssocID="{9A6B6A8B-E9AD-45B6-9E1D-D1670110FB16}" presName="Childtext1" presStyleLbl="revTx" presStyleIdx="1" presStyleCnt="6">
        <dgm:presLayoutVars>
          <dgm:chMax val="0"/>
          <dgm:chPref val="0"/>
          <dgm:bulletEnabled val="1"/>
        </dgm:presLayoutVars>
      </dgm:prSet>
      <dgm:spPr/>
    </dgm:pt>
    <dgm:pt modelId="{41787A09-B344-4562-BF52-671626F5E4F3}" type="pres">
      <dgm:prSet presAssocID="{9A6B6A8B-E9AD-45B6-9E1D-D1670110FB16}" presName="BalanceSpacing" presStyleCnt="0"/>
      <dgm:spPr/>
    </dgm:pt>
    <dgm:pt modelId="{5964DA47-20FA-451F-AD7E-152B88D28788}" type="pres">
      <dgm:prSet presAssocID="{9A6B6A8B-E9AD-45B6-9E1D-D1670110FB16}" presName="BalanceSpacing1" presStyleCnt="0"/>
      <dgm:spPr/>
    </dgm:pt>
    <dgm:pt modelId="{7E13DB7B-2EF6-4F2F-997B-E99D1064D2A0}" type="pres">
      <dgm:prSet presAssocID="{5570C415-1438-4C8A-A5DD-D78BAA544ED5}" presName="Accent1Text" presStyleLbl="node1" presStyleIdx="3" presStyleCnt="12"/>
      <dgm:spPr/>
    </dgm:pt>
    <dgm:pt modelId="{57074D9B-2D5E-4309-ADA0-CC9D85FC6FCE}" type="pres">
      <dgm:prSet presAssocID="{5570C415-1438-4C8A-A5DD-D78BAA544ED5}" presName="spaceBetweenRectangles" presStyleCnt="0"/>
      <dgm:spPr/>
    </dgm:pt>
    <dgm:pt modelId="{171648A5-4F65-4838-9601-65300ACE28DF}" type="pres">
      <dgm:prSet presAssocID="{8CBE5612-C46E-4887-88FE-27015D892D84}" presName="composite" presStyleCnt="0"/>
      <dgm:spPr/>
    </dgm:pt>
    <dgm:pt modelId="{B48EFC0F-F38D-4775-806B-C9F4E18BCC5C}" type="pres">
      <dgm:prSet presAssocID="{8CBE5612-C46E-4887-88FE-27015D892D84}" presName="Parent1" presStyleLbl="node1" presStyleIdx="4" presStyleCnt="12">
        <dgm:presLayoutVars>
          <dgm:chMax val="1"/>
          <dgm:chPref val="1"/>
          <dgm:bulletEnabled val="1"/>
        </dgm:presLayoutVars>
      </dgm:prSet>
      <dgm:spPr/>
    </dgm:pt>
    <dgm:pt modelId="{4F1289D0-CA72-4DA2-8066-D02BAE0546C1}" type="pres">
      <dgm:prSet presAssocID="{8CBE5612-C46E-4887-88FE-27015D892D84}" presName="Childtext1" presStyleLbl="revTx" presStyleIdx="2" presStyleCnt="6">
        <dgm:presLayoutVars>
          <dgm:chMax val="0"/>
          <dgm:chPref val="0"/>
          <dgm:bulletEnabled val="1"/>
        </dgm:presLayoutVars>
      </dgm:prSet>
      <dgm:spPr/>
    </dgm:pt>
    <dgm:pt modelId="{5ED4CB43-DDC9-42B6-A370-AA1AA89B5F82}" type="pres">
      <dgm:prSet presAssocID="{8CBE5612-C46E-4887-88FE-27015D892D84}" presName="BalanceSpacing" presStyleCnt="0"/>
      <dgm:spPr/>
    </dgm:pt>
    <dgm:pt modelId="{BD0E9BD1-AC5D-4C23-AB61-E2478CEC74FB}" type="pres">
      <dgm:prSet presAssocID="{8CBE5612-C46E-4887-88FE-27015D892D84}" presName="BalanceSpacing1" presStyleCnt="0"/>
      <dgm:spPr/>
    </dgm:pt>
    <dgm:pt modelId="{E21263E3-9107-4B76-9433-0B098B9AAC17}" type="pres">
      <dgm:prSet presAssocID="{15ECB0E1-B1D0-4FBC-8106-A023F6B4AC47}" presName="Accent1Text" presStyleLbl="node1" presStyleIdx="5" presStyleCnt="12"/>
      <dgm:spPr/>
    </dgm:pt>
    <dgm:pt modelId="{575E6B15-DDD7-408B-BB96-CC0373FEF957}" type="pres">
      <dgm:prSet presAssocID="{15ECB0E1-B1D0-4FBC-8106-A023F6B4AC47}" presName="spaceBetweenRectangles" presStyleCnt="0"/>
      <dgm:spPr/>
    </dgm:pt>
    <dgm:pt modelId="{5819E679-490E-44D1-B2AE-B6CDC6399B7C}" type="pres">
      <dgm:prSet presAssocID="{3397F697-D078-49A5-A3AF-62BC10702B27}" presName="composite" presStyleCnt="0"/>
      <dgm:spPr/>
    </dgm:pt>
    <dgm:pt modelId="{294B23EE-B9F9-4AC6-AA7B-08065FB939FD}" type="pres">
      <dgm:prSet presAssocID="{3397F697-D078-49A5-A3AF-62BC10702B27}" presName="Parent1" presStyleLbl="node1" presStyleIdx="6" presStyleCnt="12">
        <dgm:presLayoutVars>
          <dgm:chMax val="1"/>
          <dgm:chPref val="1"/>
          <dgm:bulletEnabled val="1"/>
        </dgm:presLayoutVars>
      </dgm:prSet>
      <dgm:spPr/>
    </dgm:pt>
    <dgm:pt modelId="{411FEB62-4CF1-4E56-9213-8FA8D9A29F15}" type="pres">
      <dgm:prSet presAssocID="{3397F697-D078-49A5-A3AF-62BC10702B27}" presName="Childtext1" presStyleLbl="revTx" presStyleIdx="3" presStyleCnt="6">
        <dgm:presLayoutVars>
          <dgm:chMax val="0"/>
          <dgm:chPref val="0"/>
          <dgm:bulletEnabled val="1"/>
        </dgm:presLayoutVars>
      </dgm:prSet>
      <dgm:spPr/>
    </dgm:pt>
    <dgm:pt modelId="{74DD59B3-F933-4338-8FD1-5E2B5235999E}" type="pres">
      <dgm:prSet presAssocID="{3397F697-D078-49A5-A3AF-62BC10702B27}" presName="BalanceSpacing" presStyleCnt="0"/>
      <dgm:spPr/>
    </dgm:pt>
    <dgm:pt modelId="{4F3797E0-297D-4406-9931-8FB9218770A9}" type="pres">
      <dgm:prSet presAssocID="{3397F697-D078-49A5-A3AF-62BC10702B27}" presName="BalanceSpacing1" presStyleCnt="0"/>
      <dgm:spPr/>
    </dgm:pt>
    <dgm:pt modelId="{87F7D617-958C-44C7-932A-3066504C53B0}" type="pres">
      <dgm:prSet presAssocID="{181215DF-6306-4F38-A55E-309249AAF114}" presName="Accent1Text" presStyleLbl="node1" presStyleIdx="7" presStyleCnt="12"/>
      <dgm:spPr/>
    </dgm:pt>
    <dgm:pt modelId="{BBE94641-FFE6-4883-913E-1BC6B36E1BF8}" type="pres">
      <dgm:prSet presAssocID="{181215DF-6306-4F38-A55E-309249AAF114}" presName="spaceBetweenRectangles" presStyleCnt="0"/>
      <dgm:spPr/>
    </dgm:pt>
    <dgm:pt modelId="{826D675F-DF6B-4157-A30C-6973943E8BF9}" type="pres">
      <dgm:prSet presAssocID="{FF6A7098-2B61-441C-AFD4-F93B85112DD8}" presName="composite" presStyleCnt="0"/>
      <dgm:spPr/>
    </dgm:pt>
    <dgm:pt modelId="{F32A0B00-61FF-4D34-870D-A7C09196A7CE}" type="pres">
      <dgm:prSet presAssocID="{FF6A7098-2B61-441C-AFD4-F93B85112DD8}" presName="Parent1" presStyleLbl="node1" presStyleIdx="8" presStyleCnt="12">
        <dgm:presLayoutVars>
          <dgm:chMax val="1"/>
          <dgm:chPref val="1"/>
          <dgm:bulletEnabled val="1"/>
        </dgm:presLayoutVars>
      </dgm:prSet>
      <dgm:spPr/>
    </dgm:pt>
    <dgm:pt modelId="{4F4DDFC4-8337-481A-A735-DC2B100D9D23}" type="pres">
      <dgm:prSet presAssocID="{FF6A7098-2B61-441C-AFD4-F93B85112DD8}" presName="Childtext1" presStyleLbl="revTx" presStyleIdx="4" presStyleCnt="6">
        <dgm:presLayoutVars>
          <dgm:chMax val="0"/>
          <dgm:chPref val="0"/>
          <dgm:bulletEnabled val="1"/>
        </dgm:presLayoutVars>
      </dgm:prSet>
      <dgm:spPr/>
    </dgm:pt>
    <dgm:pt modelId="{A494E481-D385-403B-9716-36A730F2DA65}" type="pres">
      <dgm:prSet presAssocID="{FF6A7098-2B61-441C-AFD4-F93B85112DD8}" presName="BalanceSpacing" presStyleCnt="0"/>
      <dgm:spPr/>
    </dgm:pt>
    <dgm:pt modelId="{29588DB9-5733-48F3-A91C-7A7846142449}" type="pres">
      <dgm:prSet presAssocID="{FF6A7098-2B61-441C-AFD4-F93B85112DD8}" presName="BalanceSpacing1" presStyleCnt="0"/>
      <dgm:spPr/>
    </dgm:pt>
    <dgm:pt modelId="{A201AF50-EC39-4419-BB98-3E5666986878}" type="pres">
      <dgm:prSet presAssocID="{4F06E8C4-50CB-4D04-9529-FF7C1DA74B55}" presName="Accent1Text" presStyleLbl="node1" presStyleIdx="9" presStyleCnt="12"/>
      <dgm:spPr/>
    </dgm:pt>
    <dgm:pt modelId="{C19596DF-986E-45C0-9D02-EB4B6BD2DEA9}" type="pres">
      <dgm:prSet presAssocID="{4F06E8C4-50CB-4D04-9529-FF7C1DA74B55}" presName="spaceBetweenRectangles" presStyleCnt="0"/>
      <dgm:spPr/>
    </dgm:pt>
    <dgm:pt modelId="{85910D13-CB96-4D4D-81D7-6C901A944375}" type="pres">
      <dgm:prSet presAssocID="{4694E612-75B0-4FE6-8732-AD7BCCDC8E15}" presName="composite" presStyleCnt="0"/>
      <dgm:spPr/>
    </dgm:pt>
    <dgm:pt modelId="{18FB46F8-8D0D-4EE7-8A78-9D3871C69B2F}" type="pres">
      <dgm:prSet presAssocID="{4694E612-75B0-4FE6-8732-AD7BCCDC8E15}" presName="Parent1" presStyleLbl="node1" presStyleIdx="10" presStyleCnt="12">
        <dgm:presLayoutVars>
          <dgm:chMax val="1"/>
          <dgm:chPref val="1"/>
          <dgm:bulletEnabled val="1"/>
        </dgm:presLayoutVars>
      </dgm:prSet>
      <dgm:spPr/>
    </dgm:pt>
    <dgm:pt modelId="{2C0A749C-C39C-465F-9321-609871F33912}" type="pres">
      <dgm:prSet presAssocID="{4694E612-75B0-4FE6-8732-AD7BCCDC8E15}" presName="Childtext1" presStyleLbl="revTx" presStyleIdx="5" presStyleCnt="6">
        <dgm:presLayoutVars>
          <dgm:chMax val="0"/>
          <dgm:chPref val="0"/>
          <dgm:bulletEnabled val="1"/>
        </dgm:presLayoutVars>
      </dgm:prSet>
      <dgm:spPr/>
    </dgm:pt>
    <dgm:pt modelId="{489EC5CC-2BD8-495F-A9C9-3C2F59D586AF}" type="pres">
      <dgm:prSet presAssocID="{4694E612-75B0-4FE6-8732-AD7BCCDC8E15}" presName="BalanceSpacing" presStyleCnt="0"/>
      <dgm:spPr/>
    </dgm:pt>
    <dgm:pt modelId="{7312270F-97FC-4160-8CEF-0338C48648ED}" type="pres">
      <dgm:prSet presAssocID="{4694E612-75B0-4FE6-8732-AD7BCCDC8E15}" presName="BalanceSpacing1" presStyleCnt="0"/>
      <dgm:spPr/>
    </dgm:pt>
    <dgm:pt modelId="{B2E69D62-E52F-46A5-B17D-29C8CD312866}" type="pres">
      <dgm:prSet presAssocID="{B245C699-0BB7-42A2-AA46-AD842D4DAF4E}" presName="Accent1Text" presStyleLbl="node1" presStyleIdx="11" presStyleCnt="12"/>
      <dgm:spPr/>
    </dgm:pt>
  </dgm:ptLst>
  <dgm:cxnLst>
    <dgm:cxn modelId="{4F78C905-B29B-483D-84DB-BF0A7B815F11}" srcId="{3397F697-D078-49A5-A3AF-62BC10702B27}" destId="{9DB3F08B-9DAE-48A4-BCAC-6382E43445ED}" srcOrd="0" destOrd="0" parTransId="{26751106-30A2-447C-9E98-442EE765C3FA}" sibTransId="{6E5305A8-DFE3-492E-992F-B3AC57233016}"/>
    <dgm:cxn modelId="{50859906-9245-4A46-9507-AA9172AE6370}" srcId="{26A1E78D-8126-4615-9BC1-7109A16C810B}" destId="{FF6A7098-2B61-441C-AFD4-F93B85112DD8}" srcOrd="4" destOrd="0" parTransId="{30C0A057-FB81-45F5-87EC-689E352B90D3}" sibTransId="{4F06E8C4-50CB-4D04-9529-FF7C1DA74B55}"/>
    <dgm:cxn modelId="{17E6E50C-0E4F-412A-9FCA-37EA590936F0}" type="presOf" srcId="{4C58FD8A-F70F-4645-BFE0-7103AC6AD25A}" destId="{155662C2-2BE9-412E-8482-6CD7810137B4}" srcOrd="0" destOrd="0" presId="urn:microsoft.com/office/officeart/2008/layout/AlternatingHexagons"/>
    <dgm:cxn modelId="{6FCEFC0C-C25E-41D4-9D70-D6CE4D63588C}" type="presOf" srcId="{8CBE5612-C46E-4887-88FE-27015D892D84}" destId="{B48EFC0F-F38D-4775-806B-C9F4E18BCC5C}" srcOrd="0" destOrd="0" presId="urn:microsoft.com/office/officeart/2008/layout/AlternatingHexagons"/>
    <dgm:cxn modelId="{A8688C14-48C3-4133-A960-F897B16B999B}" type="presOf" srcId="{A07B0030-40E0-4E15-B7BD-77A572F97528}" destId="{B69C651C-660D-4E5A-92EA-1364DD05A821}" srcOrd="0" destOrd="0" presId="urn:microsoft.com/office/officeart/2008/layout/AlternatingHexagons"/>
    <dgm:cxn modelId="{F4753D17-C117-48C9-8593-46DD4FA89388}" srcId="{FF6A7098-2B61-441C-AFD4-F93B85112DD8}" destId="{57A7BF24-EC4F-493A-A2C0-69C49F66E07B}" srcOrd="0" destOrd="0" parTransId="{43AA328F-DA35-4A4B-A5CA-84B7A916CFC7}" sibTransId="{C1AAA61E-E56B-4A1E-83C9-8A99222411F1}"/>
    <dgm:cxn modelId="{B7A83F17-0E55-4D62-862E-9E98506F5FE5}" type="presOf" srcId="{FF6A7098-2B61-441C-AFD4-F93B85112DD8}" destId="{F32A0B00-61FF-4D34-870D-A7C09196A7CE}" srcOrd="0" destOrd="0" presId="urn:microsoft.com/office/officeart/2008/layout/AlternatingHexagons"/>
    <dgm:cxn modelId="{63FFB91E-A52A-4081-B5E5-D12811B9788E}" srcId="{26A1E78D-8126-4615-9BC1-7109A16C810B}" destId="{4694E612-75B0-4FE6-8732-AD7BCCDC8E15}" srcOrd="5" destOrd="0" parTransId="{57867172-9A3C-4C2D-96B3-76F644D2B309}" sibTransId="{B245C699-0BB7-42A2-AA46-AD842D4DAF4E}"/>
    <dgm:cxn modelId="{65BB5631-A6D7-4AAA-9F4C-57BDA8BB8A5C}" srcId="{26A1E78D-8126-4615-9BC1-7109A16C810B}" destId="{8CBE5612-C46E-4887-88FE-27015D892D84}" srcOrd="2" destOrd="0" parTransId="{F34802DD-D0DC-4C22-9AAE-C0B6E90658EF}" sibTransId="{15ECB0E1-B1D0-4FBC-8106-A023F6B4AC47}"/>
    <dgm:cxn modelId="{9CF15F35-E718-4079-84DD-3305BF1CD5BB}" type="presOf" srcId="{4F06E8C4-50CB-4D04-9529-FF7C1DA74B55}" destId="{A201AF50-EC39-4419-BB98-3E5666986878}" srcOrd="0" destOrd="0" presId="urn:microsoft.com/office/officeart/2008/layout/AlternatingHexagons"/>
    <dgm:cxn modelId="{23832841-B4CA-4044-90EA-2429536C7D06}" type="presOf" srcId="{232329B9-ADDD-4C2B-9A5D-5F79CDDEBFD3}" destId="{3C1FA9A2-7981-44CC-88B4-AA7913865CB5}" srcOrd="0" destOrd="0" presId="urn:microsoft.com/office/officeart/2008/layout/AlternatingHexagons"/>
    <dgm:cxn modelId="{28F79C43-37EB-4B65-B6BD-AC56F3F32A8C}" srcId="{26A1E78D-8126-4615-9BC1-7109A16C810B}" destId="{9A6B6A8B-E9AD-45B6-9E1D-D1670110FB16}" srcOrd="1" destOrd="0" parTransId="{2D849A9E-6045-4FCF-8897-808F4712325E}" sibTransId="{5570C415-1438-4C8A-A5DD-D78BAA544ED5}"/>
    <dgm:cxn modelId="{C04C2A48-9EFD-40C5-871D-807D1C7C99A8}" type="presOf" srcId="{5570C415-1438-4C8A-A5DD-D78BAA544ED5}" destId="{7E13DB7B-2EF6-4F2F-997B-E99D1064D2A0}" srcOrd="0" destOrd="0" presId="urn:microsoft.com/office/officeart/2008/layout/AlternatingHexagons"/>
    <dgm:cxn modelId="{065F3D4D-1B10-4F57-A079-4DD2A383C8A7}" type="presOf" srcId="{A853A90A-27B2-42D5-BFD4-561E3A127913}" destId="{08A10545-6791-4AF8-A1F9-181E759E60FB}" srcOrd="0" destOrd="0" presId="urn:microsoft.com/office/officeart/2008/layout/AlternatingHexagons"/>
    <dgm:cxn modelId="{B07EE970-5B4B-43C7-BA77-E8DE1B15E8A3}" type="presOf" srcId="{15ECB0E1-B1D0-4FBC-8106-A023F6B4AC47}" destId="{E21263E3-9107-4B76-9433-0B098B9AAC17}" srcOrd="0" destOrd="0" presId="urn:microsoft.com/office/officeart/2008/layout/AlternatingHexagons"/>
    <dgm:cxn modelId="{51269C75-2541-48C5-8241-AB63E0D9459F}" srcId="{26A1E78D-8126-4615-9BC1-7109A16C810B}" destId="{3397F697-D078-49A5-A3AF-62BC10702B27}" srcOrd="3" destOrd="0" parTransId="{5FA632A3-8376-4154-9A4C-7A59FCF8A085}" sibTransId="{181215DF-6306-4F38-A55E-309249AAF114}"/>
    <dgm:cxn modelId="{131F4E85-C161-47A0-A7FD-C45614CF4E59}" srcId="{26A1E78D-8126-4615-9BC1-7109A16C810B}" destId="{4C58FD8A-F70F-4645-BFE0-7103AC6AD25A}" srcOrd="0" destOrd="0" parTransId="{6110316C-B77F-4511-BF75-79A953CE463E}" sibTransId="{A853A90A-27B2-42D5-BFD4-561E3A127913}"/>
    <dgm:cxn modelId="{1A8BBF85-EEBD-471B-9F6C-CF9DCB340181}" srcId="{9A6B6A8B-E9AD-45B6-9E1D-D1670110FB16}" destId="{A07B0030-40E0-4E15-B7BD-77A572F97528}" srcOrd="0" destOrd="0" parTransId="{F02CF21E-7BF0-417E-86F5-779EC9F464CD}" sibTransId="{67FCCAD0-317C-4CAC-948A-D61E1CE8B9BF}"/>
    <dgm:cxn modelId="{72A24B95-213C-41FA-A177-F6EE232CE267}" type="presOf" srcId="{C75A64CE-6F79-424F-8BAC-D37242277AD1}" destId="{2C0A749C-C39C-465F-9321-609871F33912}" srcOrd="0" destOrd="0" presId="urn:microsoft.com/office/officeart/2008/layout/AlternatingHexagons"/>
    <dgm:cxn modelId="{B8ACC1A3-1384-4A3B-A5DB-04D60677E17E}" srcId="{4694E612-75B0-4FE6-8732-AD7BCCDC8E15}" destId="{C75A64CE-6F79-424F-8BAC-D37242277AD1}" srcOrd="0" destOrd="0" parTransId="{CAA5EF68-D6CB-4865-A159-4EBD76E63E9B}" sibTransId="{088BBA14-AF79-4C62-B366-9A23EAD2758F}"/>
    <dgm:cxn modelId="{A8B75EAE-E36E-4F2C-BEB2-4037C33A38A7}" type="presOf" srcId="{9DB3F08B-9DAE-48A4-BCAC-6382E43445ED}" destId="{411FEB62-4CF1-4E56-9213-8FA8D9A29F15}" srcOrd="0" destOrd="0" presId="urn:microsoft.com/office/officeart/2008/layout/AlternatingHexagons"/>
    <dgm:cxn modelId="{856B88BC-CD60-49EF-A3B4-7EE5B34B9103}" srcId="{8CBE5612-C46E-4887-88FE-27015D892D84}" destId="{9E03D994-1BDF-43E4-B225-DBF97EE6E203}" srcOrd="0" destOrd="0" parTransId="{8D41A86C-0B96-43D3-B1B9-5B4ACBA87BA7}" sibTransId="{E80612BC-AE24-411C-AE64-1EF297A1D429}"/>
    <dgm:cxn modelId="{87EE7EC5-D774-411E-82AA-4A21A9B53EE8}" type="presOf" srcId="{9A6B6A8B-E9AD-45B6-9E1D-D1670110FB16}" destId="{099D740D-AD08-43AA-AC66-D43AE432230F}" srcOrd="0" destOrd="0" presId="urn:microsoft.com/office/officeart/2008/layout/AlternatingHexagons"/>
    <dgm:cxn modelId="{8E573BD2-76CC-47FB-A0AD-AF7D6F3D3F29}" type="presOf" srcId="{181215DF-6306-4F38-A55E-309249AAF114}" destId="{87F7D617-958C-44C7-932A-3066504C53B0}" srcOrd="0" destOrd="0" presId="urn:microsoft.com/office/officeart/2008/layout/AlternatingHexagons"/>
    <dgm:cxn modelId="{31F8EDE7-9B8B-41F9-AF81-70744AE13C80}" type="presOf" srcId="{26A1E78D-8126-4615-9BC1-7109A16C810B}" destId="{69AB9A1A-90A1-463C-AEB0-0D51C2C48A62}" srcOrd="0" destOrd="0" presId="urn:microsoft.com/office/officeart/2008/layout/AlternatingHexagons"/>
    <dgm:cxn modelId="{C90266EA-48CA-4D16-A556-73DD8DC5385A}" srcId="{4C58FD8A-F70F-4645-BFE0-7103AC6AD25A}" destId="{232329B9-ADDD-4C2B-9A5D-5F79CDDEBFD3}" srcOrd="0" destOrd="0" parTransId="{F310C908-1D94-4F39-BEE9-C9CC6DAE181D}" sibTransId="{0B91698F-0D4A-44CF-8D1E-A07CFFD09F56}"/>
    <dgm:cxn modelId="{8E894AF0-C432-4B48-AE49-51ABA2EED862}" type="presOf" srcId="{B245C699-0BB7-42A2-AA46-AD842D4DAF4E}" destId="{B2E69D62-E52F-46A5-B17D-29C8CD312866}" srcOrd="0" destOrd="0" presId="urn:microsoft.com/office/officeart/2008/layout/AlternatingHexagons"/>
    <dgm:cxn modelId="{E9FD87F1-7D17-40B0-91F8-AC7D6B44F6EB}" type="presOf" srcId="{4694E612-75B0-4FE6-8732-AD7BCCDC8E15}" destId="{18FB46F8-8D0D-4EE7-8A78-9D3871C69B2F}" srcOrd="0" destOrd="0" presId="urn:microsoft.com/office/officeart/2008/layout/AlternatingHexagons"/>
    <dgm:cxn modelId="{9D0BD4F9-3976-47F3-8F89-2FC6BDFD0B52}" type="presOf" srcId="{9E03D994-1BDF-43E4-B225-DBF97EE6E203}" destId="{4F1289D0-CA72-4DA2-8066-D02BAE0546C1}" srcOrd="0" destOrd="0" presId="urn:microsoft.com/office/officeart/2008/layout/AlternatingHexagons"/>
    <dgm:cxn modelId="{2AA1FCFD-B49C-424B-BCD3-58FA3278B961}" type="presOf" srcId="{3397F697-D078-49A5-A3AF-62BC10702B27}" destId="{294B23EE-B9F9-4AC6-AA7B-08065FB939FD}" srcOrd="0" destOrd="0" presId="urn:microsoft.com/office/officeart/2008/layout/AlternatingHexagons"/>
    <dgm:cxn modelId="{07DA73FE-C426-4556-B9B7-019F550EEAA9}" type="presOf" srcId="{57A7BF24-EC4F-493A-A2C0-69C49F66E07B}" destId="{4F4DDFC4-8337-481A-A735-DC2B100D9D23}" srcOrd="0" destOrd="0" presId="urn:microsoft.com/office/officeart/2008/layout/AlternatingHexagons"/>
    <dgm:cxn modelId="{4F0D4D9A-9CB2-4B48-9734-87ED1C6DC9ED}" type="presParOf" srcId="{69AB9A1A-90A1-463C-AEB0-0D51C2C48A62}" destId="{08678F72-3397-4AD2-B2CC-07654F06531F}" srcOrd="0" destOrd="0" presId="urn:microsoft.com/office/officeart/2008/layout/AlternatingHexagons"/>
    <dgm:cxn modelId="{8EDE2CF5-7E26-487A-8E63-01215140C26F}" type="presParOf" srcId="{08678F72-3397-4AD2-B2CC-07654F06531F}" destId="{155662C2-2BE9-412E-8482-6CD7810137B4}" srcOrd="0" destOrd="0" presId="urn:microsoft.com/office/officeart/2008/layout/AlternatingHexagons"/>
    <dgm:cxn modelId="{85AD0EED-A7BB-4ADF-BCCA-EC8824401391}" type="presParOf" srcId="{08678F72-3397-4AD2-B2CC-07654F06531F}" destId="{3C1FA9A2-7981-44CC-88B4-AA7913865CB5}" srcOrd="1" destOrd="0" presId="urn:microsoft.com/office/officeart/2008/layout/AlternatingHexagons"/>
    <dgm:cxn modelId="{9E53D754-04E3-4A10-87FE-9AC651632207}" type="presParOf" srcId="{08678F72-3397-4AD2-B2CC-07654F06531F}" destId="{048C208F-6C5D-45FA-86BD-AB4B16DCFD5B}" srcOrd="2" destOrd="0" presId="urn:microsoft.com/office/officeart/2008/layout/AlternatingHexagons"/>
    <dgm:cxn modelId="{015BDDFD-1928-4DE4-BADE-F0EE303D246B}" type="presParOf" srcId="{08678F72-3397-4AD2-B2CC-07654F06531F}" destId="{17586563-6C2B-447B-8DDB-9D07DCF6803F}" srcOrd="3" destOrd="0" presId="urn:microsoft.com/office/officeart/2008/layout/AlternatingHexagons"/>
    <dgm:cxn modelId="{F011E79D-1F40-4B83-9098-35A436FA10C6}" type="presParOf" srcId="{08678F72-3397-4AD2-B2CC-07654F06531F}" destId="{08A10545-6791-4AF8-A1F9-181E759E60FB}" srcOrd="4" destOrd="0" presId="urn:microsoft.com/office/officeart/2008/layout/AlternatingHexagons"/>
    <dgm:cxn modelId="{8389646E-6528-4162-9917-53A385487C81}" type="presParOf" srcId="{69AB9A1A-90A1-463C-AEB0-0D51C2C48A62}" destId="{168234D8-098A-4C8D-9D50-D1DAAF759DF2}" srcOrd="1" destOrd="0" presId="urn:microsoft.com/office/officeart/2008/layout/AlternatingHexagons"/>
    <dgm:cxn modelId="{8313BB6E-E315-4C1A-BD7F-AF4D7EACFB0C}" type="presParOf" srcId="{69AB9A1A-90A1-463C-AEB0-0D51C2C48A62}" destId="{922C9263-328F-4517-B244-D1A160D99747}" srcOrd="2" destOrd="0" presId="urn:microsoft.com/office/officeart/2008/layout/AlternatingHexagons"/>
    <dgm:cxn modelId="{4A1CECBA-CB9F-48DE-ABC7-ECECA8F46E93}" type="presParOf" srcId="{922C9263-328F-4517-B244-D1A160D99747}" destId="{099D740D-AD08-43AA-AC66-D43AE432230F}" srcOrd="0" destOrd="0" presId="urn:microsoft.com/office/officeart/2008/layout/AlternatingHexagons"/>
    <dgm:cxn modelId="{3C0333D1-E685-4AFB-B6C6-3C448A85A65C}" type="presParOf" srcId="{922C9263-328F-4517-B244-D1A160D99747}" destId="{B69C651C-660D-4E5A-92EA-1364DD05A821}" srcOrd="1" destOrd="0" presId="urn:microsoft.com/office/officeart/2008/layout/AlternatingHexagons"/>
    <dgm:cxn modelId="{29F39776-05AC-44EB-A0D0-FC5489DA7D33}" type="presParOf" srcId="{922C9263-328F-4517-B244-D1A160D99747}" destId="{41787A09-B344-4562-BF52-671626F5E4F3}" srcOrd="2" destOrd="0" presId="urn:microsoft.com/office/officeart/2008/layout/AlternatingHexagons"/>
    <dgm:cxn modelId="{4B842356-C88A-409E-BA6C-6386627C4814}" type="presParOf" srcId="{922C9263-328F-4517-B244-D1A160D99747}" destId="{5964DA47-20FA-451F-AD7E-152B88D28788}" srcOrd="3" destOrd="0" presId="urn:microsoft.com/office/officeart/2008/layout/AlternatingHexagons"/>
    <dgm:cxn modelId="{BD2F074C-17CF-46E6-AD73-783B052968FD}" type="presParOf" srcId="{922C9263-328F-4517-B244-D1A160D99747}" destId="{7E13DB7B-2EF6-4F2F-997B-E99D1064D2A0}" srcOrd="4" destOrd="0" presId="urn:microsoft.com/office/officeart/2008/layout/AlternatingHexagons"/>
    <dgm:cxn modelId="{909370B0-C884-4408-8CA0-88CA81CEDBC0}" type="presParOf" srcId="{69AB9A1A-90A1-463C-AEB0-0D51C2C48A62}" destId="{57074D9B-2D5E-4309-ADA0-CC9D85FC6FCE}" srcOrd="3" destOrd="0" presId="urn:microsoft.com/office/officeart/2008/layout/AlternatingHexagons"/>
    <dgm:cxn modelId="{D054265E-1797-4237-886B-EAB05696869D}" type="presParOf" srcId="{69AB9A1A-90A1-463C-AEB0-0D51C2C48A62}" destId="{171648A5-4F65-4838-9601-65300ACE28DF}" srcOrd="4" destOrd="0" presId="urn:microsoft.com/office/officeart/2008/layout/AlternatingHexagons"/>
    <dgm:cxn modelId="{00D3F998-78AC-431D-9D9E-E5B58C008DEB}" type="presParOf" srcId="{171648A5-4F65-4838-9601-65300ACE28DF}" destId="{B48EFC0F-F38D-4775-806B-C9F4E18BCC5C}" srcOrd="0" destOrd="0" presId="urn:microsoft.com/office/officeart/2008/layout/AlternatingHexagons"/>
    <dgm:cxn modelId="{6796393B-2757-4F65-BB0B-4805B700DDA4}" type="presParOf" srcId="{171648A5-4F65-4838-9601-65300ACE28DF}" destId="{4F1289D0-CA72-4DA2-8066-D02BAE0546C1}" srcOrd="1" destOrd="0" presId="urn:microsoft.com/office/officeart/2008/layout/AlternatingHexagons"/>
    <dgm:cxn modelId="{09FA9442-F7E2-4FF9-986F-274CFB60364C}" type="presParOf" srcId="{171648A5-4F65-4838-9601-65300ACE28DF}" destId="{5ED4CB43-DDC9-42B6-A370-AA1AA89B5F82}" srcOrd="2" destOrd="0" presId="urn:microsoft.com/office/officeart/2008/layout/AlternatingHexagons"/>
    <dgm:cxn modelId="{15541075-A598-432D-8831-3CC7FAEC3F02}" type="presParOf" srcId="{171648A5-4F65-4838-9601-65300ACE28DF}" destId="{BD0E9BD1-AC5D-4C23-AB61-E2478CEC74FB}" srcOrd="3" destOrd="0" presId="urn:microsoft.com/office/officeart/2008/layout/AlternatingHexagons"/>
    <dgm:cxn modelId="{0DFD3311-6A84-4F03-AEA9-39722889C134}" type="presParOf" srcId="{171648A5-4F65-4838-9601-65300ACE28DF}" destId="{E21263E3-9107-4B76-9433-0B098B9AAC17}" srcOrd="4" destOrd="0" presId="urn:microsoft.com/office/officeart/2008/layout/AlternatingHexagons"/>
    <dgm:cxn modelId="{717F2145-697D-402D-8E8D-507D3154F13F}" type="presParOf" srcId="{69AB9A1A-90A1-463C-AEB0-0D51C2C48A62}" destId="{575E6B15-DDD7-408B-BB96-CC0373FEF957}" srcOrd="5" destOrd="0" presId="urn:microsoft.com/office/officeart/2008/layout/AlternatingHexagons"/>
    <dgm:cxn modelId="{6EC1EC61-4218-4593-BDFC-F71D5F386A1B}" type="presParOf" srcId="{69AB9A1A-90A1-463C-AEB0-0D51C2C48A62}" destId="{5819E679-490E-44D1-B2AE-B6CDC6399B7C}" srcOrd="6" destOrd="0" presId="urn:microsoft.com/office/officeart/2008/layout/AlternatingHexagons"/>
    <dgm:cxn modelId="{EBC04CD6-2FEC-4A2C-AD5D-5E6B8EFEEB29}" type="presParOf" srcId="{5819E679-490E-44D1-B2AE-B6CDC6399B7C}" destId="{294B23EE-B9F9-4AC6-AA7B-08065FB939FD}" srcOrd="0" destOrd="0" presId="urn:microsoft.com/office/officeart/2008/layout/AlternatingHexagons"/>
    <dgm:cxn modelId="{B6822C9C-FBB9-439C-B27D-DF1D1A5025A8}" type="presParOf" srcId="{5819E679-490E-44D1-B2AE-B6CDC6399B7C}" destId="{411FEB62-4CF1-4E56-9213-8FA8D9A29F15}" srcOrd="1" destOrd="0" presId="urn:microsoft.com/office/officeart/2008/layout/AlternatingHexagons"/>
    <dgm:cxn modelId="{41B2F136-9FF3-48A5-BE6E-374A07D77A79}" type="presParOf" srcId="{5819E679-490E-44D1-B2AE-B6CDC6399B7C}" destId="{74DD59B3-F933-4338-8FD1-5E2B5235999E}" srcOrd="2" destOrd="0" presId="urn:microsoft.com/office/officeart/2008/layout/AlternatingHexagons"/>
    <dgm:cxn modelId="{E4541B92-33B7-4A88-9150-9EA2E5D14D68}" type="presParOf" srcId="{5819E679-490E-44D1-B2AE-B6CDC6399B7C}" destId="{4F3797E0-297D-4406-9931-8FB9218770A9}" srcOrd="3" destOrd="0" presId="urn:microsoft.com/office/officeart/2008/layout/AlternatingHexagons"/>
    <dgm:cxn modelId="{4DDA5E6B-2AD6-4772-ADEE-DD3F90FCA8CE}" type="presParOf" srcId="{5819E679-490E-44D1-B2AE-B6CDC6399B7C}" destId="{87F7D617-958C-44C7-932A-3066504C53B0}" srcOrd="4" destOrd="0" presId="urn:microsoft.com/office/officeart/2008/layout/AlternatingHexagons"/>
    <dgm:cxn modelId="{DDF70267-B587-45F1-BE50-3CC46E7D528F}" type="presParOf" srcId="{69AB9A1A-90A1-463C-AEB0-0D51C2C48A62}" destId="{BBE94641-FFE6-4883-913E-1BC6B36E1BF8}" srcOrd="7" destOrd="0" presId="urn:microsoft.com/office/officeart/2008/layout/AlternatingHexagons"/>
    <dgm:cxn modelId="{7222E8D5-9A4E-45FD-8C48-8580CB37D271}" type="presParOf" srcId="{69AB9A1A-90A1-463C-AEB0-0D51C2C48A62}" destId="{826D675F-DF6B-4157-A30C-6973943E8BF9}" srcOrd="8" destOrd="0" presId="urn:microsoft.com/office/officeart/2008/layout/AlternatingHexagons"/>
    <dgm:cxn modelId="{CA485EF6-C36D-4790-A797-AF5AD1B51EDB}" type="presParOf" srcId="{826D675F-DF6B-4157-A30C-6973943E8BF9}" destId="{F32A0B00-61FF-4D34-870D-A7C09196A7CE}" srcOrd="0" destOrd="0" presId="urn:microsoft.com/office/officeart/2008/layout/AlternatingHexagons"/>
    <dgm:cxn modelId="{19A2F6DD-A73B-4088-8749-24F43A9CA147}" type="presParOf" srcId="{826D675F-DF6B-4157-A30C-6973943E8BF9}" destId="{4F4DDFC4-8337-481A-A735-DC2B100D9D23}" srcOrd="1" destOrd="0" presId="urn:microsoft.com/office/officeart/2008/layout/AlternatingHexagons"/>
    <dgm:cxn modelId="{8EFB3833-D961-4D1B-8040-1F00BA4A0344}" type="presParOf" srcId="{826D675F-DF6B-4157-A30C-6973943E8BF9}" destId="{A494E481-D385-403B-9716-36A730F2DA65}" srcOrd="2" destOrd="0" presId="urn:microsoft.com/office/officeart/2008/layout/AlternatingHexagons"/>
    <dgm:cxn modelId="{186ACC4C-439F-4EAE-BFEF-0AFE949ED049}" type="presParOf" srcId="{826D675F-DF6B-4157-A30C-6973943E8BF9}" destId="{29588DB9-5733-48F3-A91C-7A7846142449}" srcOrd="3" destOrd="0" presId="urn:microsoft.com/office/officeart/2008/layout/AlternatingHexagons"/>
    <dgm:cxn modelId="{A2CE1DE4-5320-4895-BC83-5711387039E2}" type="presParOf" srcId="{826D675F-DF6B-4157-A30C-6973943E8BF9}" destId="{A201AF50-EC39-4419-BB98-3E5666986878}" srcOrd="4" destOrd="0" presId="urn:microsoft.com/office/officeart/2008/layout/AlternatingHexagons"/>
    <dgm:cxn modelId="{4A7A9061-CCDC-4F36-821C-91EE5143B2EF}" type="presParOf" srcId="{69AB9A1A-90A1-463C-AEB0-0D51C2C48A62}" destId="{C19596DF-986E-45C0-9D02-EB4B6BD2DEA9}" srcOrd="9" destOrd="0" presId="urn:microsoft.com/office/officeart/2008/layout/AlternatingHexagons"/>
    <dgm:cxn modelId="{454A202A-F865-463F-B8AA-52070913FD54}" type="presParOf" srcId="{69AB9A1A-90A1-463C-AEB0-0D51C2C48A62}" destId="{85910D13-CB96-4D4D-81D7-6C901A944375}" srcOrd="10" destOrd="0" presId="urn:microsoft.com/office/officeart/2008/layout/AlternatingHexagons"/>
    <dgm:cxn modelId="{9282A449-C6AA-4E4F-957A-57F5B93C06CA}" type="presParOf" srcId="{85910D13-CB96-4D4D-81D7-6C901A944375}" destId="{18FB46F8-8D0D-4EE7-8A78-9D3871C69B2F}" srcOrd="0" destOrd="0" presId="urn:microsoft.com/office/officeart/2008/layout/AlternatingHexagons"/>
    <dgm:cxn modelId="{5AB90E91-BAD1-46F4-8F74-2FBBBEA614E8}" type="presParOf" srcId="{85910D13-CB96-4D4D-81D7-6C901A944375}" destId="{2C0A749C-C39C-465F-9321-609871F33912}" srcOrd="1" destOrd="0" presId="urn:microsoft.com/office/officeart/2008/layout/AlternatingHexagons"/>
    <dgm:cxn modelId="{A541C3AA-0400-4F7A-9F02-DAC269F0CA56}" type="presParOf" srcId="{85910D13-CB96-4D4D-81D7-6C901A944375}" destId="{489EC5CC-2BD8-495F-A9C9-3C2F59D586AF}" srcOrd="2" destOrd="0" presId="urn:microsoft.com/office/officeart/2008/layout/AlternatingHexagons"/>
    <dgm:cxn modelId="{F5852208-8AB4-4B39-921E-11F32899527C}" type="presParOf" srcId="{85910D13-CB96-4D4D-81D7-6C901A944375}" destId="{7312270F-97FC-4160-8CEF-0338C48648ED}" srcOrd="3" destOrd="0" presId="urn:microsoft.com/office/officeart/2008/layout/AlternatingHexagons"/>
    <dgm:cxn modelId="{EAFF5AEB-A84D-4C1B-ACD1-1B398FCF653C}" type="presParOf" srcId="{85910D13-CB96-4D4D-81D7-6C901A944375}" destId="{B2E69D62-E52F-46A5-B17D-29C8CD312866}"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C267A21B-6D6A-4423-BB54-A989F51CA270}" type="doc">
      <dgm:prSet loTypeId="urn:microsoft.com/office/officeart/2008/layout/AlternatingHexagons" loCatId="list" qsTypeId="urn:microsoft.com/office/officeart/2005/8/quickstyle/simple2" qsCatId="simple" csTypeId="urn:microsoft.com/office/officeart/2005/8/colors/accent1_4" csCatId="accent1" phldr="1"/>
      <dgm:spPr/>
      <dgm:t>
        <a:bodyPr/>
        <a:lstStyle/>
        <a:p>
          <a:endParaRPr lang="es-CL"/>
        </a:p>
      </dgm:t>
    </dgm:pt>
    <dgm:pt modelId="{1BE20EBE-20B5-4D1A-98B2-CAC09A105F95}">
      <dgm:prSet phldrT="[Texto]"/>
      <dgm:spPr>
        <a:solidFill>
          <a:srgbClr val="007434"/>
        </a:solidFill>
      </dgm:spPr>
      <dgm:t>
        <a:bodyPr/>
        <a:lstStyle/>
        <a:p>
          <a:r>
            <a:rPr lang="es-CL" dirty="0">
              <a:latin typeface="Agency FB" panose="020B0503020202020204" pitchFamily="34" charset="0"/>
            </a:rPr>
            <a:t>7</a:t>
          </a:r>
        </a:p>
      </dgm:t>
    </dgm:pt>
    <dgm:pt modelId="{979A61CD-AF14-470B-81B1-E3F063B1C49F}" type="parTrans" cxnId="{622504B7-E1EF-484F-A077-F69A6ACA498D}">
      <dgm:prSet/>
      <dgm:spPr/>
      <dgm:t>
        <a:bodyPr/>
        <a:lstStyle/>
        <a:p>
          <a:endParaRPr lang="es-CL"/>
        </a:p>
      </dgm:t>
    </dgm:pt>
    <dgm:pt modelId="{B019E619-20BA-4009-A3C3-2E2AC4366B09}" type="sibTrans" cxnId="{622504B7-E1EF-484F-A077-F69A6ACA498D}">
      <dgm:prSet/>
      <dgm:spPr>
        <a:solidFill>
          <a:schemeClr val="accent6">
            <a:lumMod val="75000"/>
          </a:schemeClr>
        </a:solidFill>
      </dgm:spPr>
      <dgm:t>
        <a:bodyPr/>
        <a:lstStyle/>
        <a:p>
          <a:endParaRPr lang="es-CL"/>
        </a:p>
      </dgm:t>
    </dgm:pt>
    <dgm:pt modelId="{9593DD93-A5A2-451C-BEF0-9FED60E2FD07}">
      <dgm:prSet phldrT="[Texto]"/>
      <dgm:spPr/>
      <dgm:t>
        <a:bodyPr/>
        <a:lstStyle/>
        <a:p>
          <a:r>
            <a:rPr lang="es-CL" dirty="0">
              <a:latin typeface="Agency FB" panose="020B0503020202020204" pitchFamily="34" charset="0"/>
            </a:rPr>
            <a:t>Libros Publicados </a:t>
          </a:r>
        </a:p>
      </dgm:t>
    </dgm:pt>
    <dgm:pt modelId="{597CD996-DA44-45E5-8E75-250E4935C96E}" type="parTrans" cxnId="{29B3A321-7329-4575-B0CA-53DFBA124D84}">
      <dgm:prSet/>
      <dgm:spPr/>
      <dgm:t>
        <a:bodyPr/>
        <a:lstStyle/>
        <a:p>
          <a:endParaRPr lang="es-CL"/>
        </a:p>
      </dgm:t>
    </dgm:pt>
    <dgm:pt modelId="{1B259B38-77AC-40C6-AF2B-59BA411D1205}" type="sibTrans" cxnId="{29B3A321-7329-4575-B0CA-53DFBA124D84}">
      <dgm:prSet/>
      <dgm:spPr/>
      <dgm:t>
        <a:bodyPr/>
        <a:lstStyle/>
        <a:p>
          <a:endParaRPr lang="es-CL"/>
        </a:p>
      </dgm:t>
    </dgm:pt>
    <dgm:pt modelId="{D551DC10-D91B-4AB2-8A00-E17E61F2956E}">
      <dgm:prSet phldrT="[Texto]"/>
      <dgm:spPr>
        <a:solidFill>
          <a:srgbClr val="007434"/>
        </a:solidFill>
      </dgm:spPr>
      <dgm:t>
        <a:bodyPr/>
        <a:lstStyle/>
        <a:p>
          <a:r>
            <a:rPr lang="es-CL" dirty="0">
              <a:latin typeface="Agency FB" panose="020B0503020202020204" pitchFamily="34" charset="0"/>
            </a:rPr>
            <a:t>10</a:t>
          </a:r>
        </a:p>
      </dgm:t>
    </dgm:pt>
    <dgm:pt modelId="{3A40D9B3-1695-4A7A-8F5A-3D09B8709E81}" type="parTrans" cxnId="{618A9938-45EA-477D-A684-06F677DC80F7}">
      <dgm:prSet/>
      <dgm:spPr/>
      <dgm:t>
        <a:bodyPr/>
        <a:lstStyle/>
        <a:p>
          <a:endParaRPr lang="es-CL"/>
        </a:p>
      </dgm:t>
    </dgm:pt>
    <dgm:pt modelId="{E211FC49-C214-44C4-92CE-BAEEA41D392B}" type="sibTrans" cxnId="{618A9938-45EA-477D-A684-06F677DC80F7}">
      <dgm:prSet/>
      <dgm:spPr>
        <a:solidFill>
          <a:schemeClr val="accent6">
            <a:lumMod val="40000"/>
            <a:lumOff val="60000"/>
          </a:schemeClr>
        </a:solidFill>
      </dgm:spPr>
      <dgm:t>
        <a:bodyPr/>
        <a:lstStyle/>
        <a:p>
          <a:endParaRPr lang="es-CL"/>
        </a:p>
      </dgm:t>
    </dgm:pt>
    <dgm:pt modelId="{11A6447E-51BD-41AB-9377-9C1F56ED370C}">
      <dgm:prSet phldrT="[Texto]"/>
      <dgm:spPr/>
      <dgm:t>
        <a:bodyPr/>
        <a:lstStyle/>
        <a:p>
          <a:r>
            <a:rPr lang="es-CL" dirty="0">
              <a:latin typeface="Agency FB" panose="020B0503020202020204" pitchFamily="34" charset="0"/>
            </a:rPr>
            <a:t>Capítulos de libros </a:t>
          </a:r>
        </a:p>
      </dgm:t>
    </dgm:pt>
    <dgm:pt modelId="{A62C21D9-AEB1-4DE5-A24F-1272FDC76FE2}" type="parTrans" cxnId="{360D5300-F85D-4059-90E9-3B3173EE1834}">
      <dgm:prSet/>
      <dgm:spPr/>
      <dgm:t>
        <a:bodyPr/>
        <a:lstStyle/>
        <a:p>
          <a:endParaRPr lang="es-CL"/>
        </a:p>
      </dgm:t>
    </dgm:pt>
    <dgm:pt modelId="{D7BD7D52-BBB1-4211-9454-77CFD3F1E09D}" type="sibTrans" cxnId="{360D5300-F85D-4059-90E9-3B3173EE1834}">
      <dgm:prSet/>
      <dgm:spPr/>
      <dgm:t>
        <a:bodyPr/>
        <a:lstStyle/>
        <a:p>
          <a:endParaRPr lang="es-CL"/>
        </a:p>
      </dgm:t>
    </dgm:pt>
    <dgm:pt modelId="{0478B181-6424-4D27-8916-8A1669C83B0F}">
      <dgm:prSet phldrT="[Texto]"/>
      <dgm:spPr>
        <a:solidFill>
          <a:schemeClr val="accent6">
            <a:lumMod val="50000"/>
          </a:schemeClr>
        </a:solidFill>
      </dgm:spPr>
      <dgm:t>
        <a:bodyPr/>
        <a:lstStyle/>
        <a:p>
          <a:r>
            <a:rPr lang="es-CL" dirty="0">
              <a:latin typeface="Agency FB" panose="020B0503020202020204" pitchFamily="34" charset="0"/>
            </a:rPr>
            <a:t>13 </a:t>
          </a:r>
        </a:p>
      </dgm:t>
    </dgm:pt>
    <dgm:pt modelId="{DAC413EE-EC03-4479-B878-FA035F64C62A}" type="parTrans" cxnId="{2A65F8DD-67DB-49C1-B4E4-AB009EC6D9B2}">
      <dgm:prSet/>
      <dgm:spPr/>
      <dgm:t>
        <a:bodyPr/>
        <a:lstStyle/>
        <a:p>
          <a:endParaRPr lang="es-CL"/>
        </a:p>
      </dgm:t>
    </dgm:pt>
    <dgm:pt modelId="{2A7209FE-6F3E-40E6-9CE8-542C98CAF8D3}" type="sibTrans" cxnId="{2A65F8DD-67DB-49C1-B4E4-AB009EC6D9B2}">
      <dgm:prSet/>
      <dgm:spPr>
        <a:solidFill>
          <a:schemeClr val="accent6">
            <a:lumMod val="75000"/>
          </a:schemeClr>
        </a:solidFill>
      </dgm:spPr>
      <dgm:t>
        <a:bodyPr/>
        <a:lstStyle/>
        <a:p>
          <a:endParaRPr lang="es-CL"/>
        </a:p>
      </dgm:t>
    </dgm:pt>
    <dgm:pt modelId="{077365F9-F24E-4D56-BF43-C0C3B7D3D515}">
      <dgm:prSet phldrT="[Texto]"/>
      <dgm:spPr/>
      <dgm:t>
        <a:bodyPr/>
        <a:lstStyle/>
        <a:p>
          <a:r>
            <a:rPr lang="es-CL" dirty="0">
              <a:latin typeface="Agency FB" panose="020B0503020202020204" pitchFamily="34" charset="0"/>
            </a:rPr>
            <a:t>Artículos </a:t>
          </a:r>
        </a:p>
      </dgm:t>
    </dgm:pt>
    <dgm:pt modelId="{92F313DC-0CB1-468C-807C-27D6AE94FE52}" type="parTrans" cxnId="{01812ABE-B691-43F1-B858-31F3C69E29DF}">
      <dgm:prSet/>
      <dgm:spPr/>
      <dgm:t>
        <a:bodyPr/>
        <a:lstStyle/>
        <a:p>
          <a:endParaRPr lang="es-CL"/>
        </a:p>
      </dgm:t>
    </dgm:pt>
    <dgm:pt modelId="{DCD69D92-8B8F-4C1A-A43D-74E399EBE0C4}" type="sibTrans" cxnId="{01812ABE-B691-43F1-B858-31F3C69E29DF}">
      <dgm:prSet/>
      <dgm:spPr/>
      <dgm:t>
        <a:bodyPr/>
        <a:lstStyle/>
        <a:p>
          <a:endParaRPr lang="es-CL"/>
        </a:p>
      </dgm:t>
    </dgm:pt>
    <dgm:pt modelId="{A12D3C5A-B35C-4AED-B857-423F60F6873C}">
      <dgm:prSet phldrT="[Texto]"/>
      <dgm:spPr>
        <a:solidFill>
          <a:schemeClr val="accent6">
            <a:lumMod val="50000"/>
          </a:schemeClr>
        </a:solidFill>
      </dgm:spPr>
      <dgm:t>
        <a:bodyPr/>
        <a:lstStyle/>
        <a:p>
          <a:r>
            <a:rPr lang="es-CL" dirty="0">
              <a:latin typeface="Agency FB" panose="020B0503020202020204" pitchFamily="34" charset="0"/>
            </a:rPr>
            <a:t>8</a:t>
          </a:r>
        </a:p>
      </dgm:t>
    </dgm:pt>
    <dgm:pt modelId="{7BA39DD2-45F0-4613-90FC-4CAE9092101C}" type="parTrans" cxnId="{AD142A5B-7BAE-43C5-BE2E-C33FA139A2BA}">
      <dgm:prSet/>
      <dgm:spPr/>
      <dgm:t>
        <a:bodyPr/>
        <a:lstStyle/>
        <a:p>
          <a:endParaRPr lang="es-CL"/>
        </a:p>
      </dgm:t>
    </dgm:pt>
    <dgm:pt modelId="{CACFDEB6-BEBF-4B00-B5C0-9DCF7ACF050D}" type="sibTrans" cxnId="{AD142A5B-7BAE-43C5-BE2E-C33FA139A2BA}">
      <dgm:prSet/>
      <dgm:spPr>
        <a:solidFill>
          <a:schemeClr val="accent6">
            <a:lumMod val="40000"/>
            <a:lumOff val="60000"/>
          </a:schemeClr>
        </a:solidFill>
      </dgm:spPr>
      <dgm:t>
        <a:bodyPr/>
        <a:lstStyle/>
        <a:p>
          <a:endParaRPr lang="es-CL"/>
        </a:p>
      </dgm:t>
    </dgm:pt>
    <dgm:pt modelId="{0F5161A5-C7AE-43FB-BD94-9DF5510BB3D4}">
      <dgm:prSet phldrT="[Texto]"/>
      <dgm:spPr/>
      <dgm:t>
        <a:bodyPr/>
        <a:lstStyle/>
        <a:p>
          <a:r>
            <a:rPr lang="es-CL" dirty="0">
              <a:latin typeface="Agency FB" panose="020B0503020202020204" pitchFamily="34" charset="0"/>
            </a:rPr>
            <a:t>Libros en desarrollo </a:t>
          </a:r>
        </a:p>
      </dgm:t>
    </dgm:pt>
    <dgm:pt modelId="{E91F567B-DD0D-4E66-8BC6-8B4856353856}" type="parTrans" cxnId="{9B288E80-5C50-44A6-B141-4D337A2026EE}">
      <dgm:prSet/>
      <dgm:spPr/>
      <dgm:t>
        <a:bodyPr/>
        <a:lstStyle/>
        <a:p>
          <a:endParaRPr lang="es-CL"/>
        </a:p>
      </dgm:t>
    </dgm:pt>
    <dgm:pt modelId="{C74E46E1-24CD-43B7-95FE-49D596553E57}" type="sibTrans" cxnId="{9B288E80-5C50-44A6-B141-4D337A2026EE}">
      <dgm:prSet/>
      <dgm:spPr/>
      <dgm:t>
        <a:bodyPr/>
        <a:lstStyle/>
        <a:p>
          <a:endParaRPr lang="es-CL"/>
        </a:p>
      </dgm:t>
    </dgm:pt>
    <dgm:pt modelId="{42A0046A-A38F-4253-9362-AE8AB14A65AB}" type="pres">
      <dgm:prSet presAssocID="{C267A21B-6D6A-4423-BB54-A989F51CA270}" presName="Name0" presStyleCnt="0">
        <dgm:presLayoutVars>
          <dgm:chMax/>
          <dgm:chPref/>
          <dgm:dir/>
          <dgm:animLvl val="lvl"/>
        </dgm:presLayoutVars>
      </dgm:prSet>
      <dgm:spPr/>
    </dgm:pt>
    <dgm:pt modelId="{92BD327C-8BBE-4B8C-A522-7673600285EB}" type="pres">
      <dgm:prSet presAssocID="{1BE20EBE-20B5-4D1A-98B2-CAC09A105F95}" presName="composite" presStyleCnt="0"/>
      <dgm:spPr/>
    </dgm:pt>
    <dgm:pt modelId="{7C2CEB09-7D95-4135-B5AB-E09731DE4527}" type="pres">
      <dgm:prSet presAssocID="{1BE20EBE-20B5-4D1A-98B2-CAC09A105F95}" presName="Parent1" presStyleLbl="node1" presStyleIdx="0" presStyleCnt="8">
        <dgm:presLayoutVars>
          <dgm:chMax val="1"/>
          <dgm:chPref val="1"/>
          <dgm:bulletEnabled val="1"/>
        </dgm:presLayoutVars>
      </dgm:prSet>
      <dgm:spPr/>
    </dgm:pt>
    <dgm:pt modelId="{AD829FA1-126E-48A0-9DA9-B371F95A9E7E}" type="pres">
      <dgm:prSet presAssocID="{1BE20EBE-20B5-4D1A-98B2-CAC09A105F95}" presName="Childtext1" presStyleLbl="revTx" presStyleIdx="0" presStyleCnt="4">
        <dgm:presLayoutVars>
          <dgm:chMax val="0"/>
          <dgm:chPref val="0"/>
          <dgm:bulletEnabled val="1"/>
        </dgm:presLayoutVars>
      </dgm:prSet>
      <dgm:spPr/>
    </dgm:pt>
    <dgm:pt modelId="{4D5996A8-D052-4956-AC3B-78F77B3143C7}" type="pres">
      <dgm:prSet presAssocID="{1BE20EBE-20B5-4D1A-98B2-CAC09A105F95}" presName="BalanceSpacing" presStyleCnt="0"/>
      <dgm:spPr/>
    </dgm:pt>
    <dgm:pt modelId="{28BA1CA8-5CB7-464C-BB34-94022F2D4049}" type="pres">
      <dgm:prSet presAssocID="{1BE20EBE-20B5-4D1A-98B2-CAC09A105F95}" presName="BalanceSpacing1" presStyleCnt="0"/>
      <dgm:spPr/>
    </dgm:pt>
    <dgm:pt modelId="{89DFD61B-E4E8-4B46-B8D7-D9BE0B6E37F8}" type="pres">
      <dgm:prSet presAssocID="{B019E619-20BA-4009-A3C3-2E2AC4366B09}" presName="Accent1Text" presStyleLbl="node1" presStyleIdx="1" presStyleCnt="8"/>
      <dgm:spPr/>
    </dgm:pt>
    <dgm:pt modelId="{1BA9665A-F2F5-4253-A447-6AA79D1DF196}" type="pres">
      <dgm:prSet presAssocID="{B019E619-20BA-4009-A3C3-2E2AC4366B09}" presName="spaceBetweenRectangles" presStyleCnt="0"/>
      <dgm:spPr/>
    </dgm:pt>
    <dgm:pt modelId="{0AF1C583-FC79-4CCB-B2EA-AE1AFE2743D6}" type="pres">
      <dgm:prSet presAssocID="{A12D3C5A-B35C-4AED-B857-423F60F6873C}" presName="composite" presStyleCnt="0"/>
      <dgm:spPr/>
    </dgm:pt>
    <dgm:pt modelId="{CC75C80D-348D-469B-B9DB-35D1960240AD}" type="pres">
      <dgm:prSet presAssocID="{A12D3C5A-B35C-4AED-B857-423F60F6873C}" presName="Parent1" presStyleLbl="node1" presStyleIdx="2" presStyleCnt="8">
        <dgm:presLayoutVars>
          <dgm:chMax val="1"/>
          <dgm:chPref val="1"/>
          <dgm:bulletEnabled val="1"/>
        </dgm:presLayoutVars>
      </dgm:prSet>
      <dgm:spPr/>
    </dgm:pt>
    <dgm:pt modelId="{DCDD58BE-BD33-4091-81D1-B85E89D38C82}" type="pres">
      <dgm:prSet presAssocID="{A12D3C5A-B35C-4AED-B857-423F60F6873C}" presName="Childtext1" presStyleLbl="revTx" presStyleIdx="1" presStyleCnt="4">
        <dgm:presLayoutVars>
          <dgm:chMax val="0"/>
          <dgm:chPref val="0"/>
          <dgm:bulletEnabled val="1"/>
        </dgm:presLayoutVars>
      </dgm:prSet>
      <dgm:spPr/>
    </dgm:pt>
    <dgm:pt modelId="{BBCE3706-D59E-48FB-B0BF-8EEC4BC6774E}" type="pres">
      <dgm:prSet presAssocID="{A12D3C5A-B35C-4AED-B857-423F60F6873C}" presName="BalanceSpacing" presStyleCnt="0"/>
      <dgm:spPr/>
    </dgm:pt>
    <dgm:pt modelId="{8598E5AB-4D98-4825-9815-806E936EFD1E}" type="pres">
      <dgm:prSet presAssocID="{A12D3C5A-B35C-4AED-B857-423F60F6873C}" presName="BalanceSpacing1" presStyleCnt="0"/>
      <dgm:spPr/>
    </dgm:pt>
    <dgm:pt modelId="{2F05AB6C-51A1-4EE5-BDC4-95793E40D0F8}" type="pres">
      <dgm:prSet presAssocID="{CACFDEB6-BEBF-4B00-B5C0-9DCF7ACF050D}" presName="Accent1Text" presStyleLbl="node1" presStyleIdx="3" presStyleCnt="8"/>
      <dgm:spPr/>
    </dgm:pt>
    <dgm:pt modelId="{1B0B583B-2882-489B-AB60-225904074203}" type="pres">
      <dgm:prSet presAssocID="{CACFDEB6-BEBF-4B00-B5C0-9DCF7ACF050D}" presName="spaceBetweenRectangles" presStyleCnt="0"/>
      <dgm:spPr/>
    </dgm:pt>
    <dgm:pt modelId="{EA82D97F-0EAD-4563-B6B2-EDCC0D7D8803}" type="pres">
      <dgm:prSet presAssocID="{D551DC10-D91B-4AB2-8A00-E17E61F2956E}" presName="composite" presStyleCnt="0"/>
      <dgm:spPr/>
    </dgm:pt>
    <dgm:pt modelId="{F64BB0E2-7AD5-4681-AA56-0EE6E287EED5}" type="pres">
      <dgm:prSet presAssocID="{D551DC10-D91B-4AB2-8A00-E17E61F2956E}" presName="Parent1" presStyleLbl="node1" presStyleIdx="4" presStyleCnt="8">
        <dgm:presLayoutVars>
          <dgm:chMax val="1"/>
          <dgm:chPref val="1"/>
          <dgm:bulletEnabled val="1"/>
        </dgm:presLayoutVars>
      </dgm:prSet>
      <dgm:spPr/>
    </dgm:pt>
    <dgm:pt modelId="{FD31CF35-9FA5-42FC-9FB8-9B9ED824FBB8}" type="pres">
      <dgm:prSet presAssocID="{D551DC10-D91B-4AB2-8A00-E17E61F2956E}" presName="Childtext1" presStyleLbl="revTx" presStyleIdx="2" presStyleCnt="4">
        <dgm:presLayoutVars>
          <dgm:chMax val="0"/>
          <dgm:chPref val="0"/>
          <dgm:bulletEnabled val="1"/>
        </dgm:presLayoutVars>
      </dgm:prSet>
      <dgm:spPr/>
    </dgm:pt>
    <dgm:pt modelId="{DBABA80B-20EE-4FE6-AC7A-B5FD94CF8F5F}" type="pres">
      <dgm:prSet presAssocID="{D551DC10-D91B-4AB2-8A00-E17E61F2956E}" presName="BalanceSpacing" presStyleCnt="0"/>
      <dgm:spPr/>
    </dgm:pt>
    <dgm:pt modelId="{CBDA229C-341A-4467-B0D3-8185A0B82794}" type="pres">
      <dgm:prSet presAssocID="{D551DC10-D91B-4AB2-8A00-E17E61F2956E}" presName="BalanceSpacing1" presStyleCnt="0"/>
      <dgm:spPr/>
    </dgm:pt>
    <dgm:pt modelId="{46631914-F345-4832-9B68-AA3F9DC55828}" type="pres">
      <dgm:prSet presAssocID="{E211FC49-C214-44C4-92CE-BAEEA41D392B}" presName="Accent1Text" presStyleLbl="node1" presStyleIdx="5" presStyleCnt="8"/>
      <dgm:spPr/>
    </dgm:pt>
    <dgm:pt modelId="{96BE551B-0D6D-4D77-8498-38EE557B2028}" type="pres">
      <dgm:prSet presAssocID="{E211FC49-C214-44C4-92CE-BAEEA41D392B}" presName="spaceBetweenRectangles" presStyleCnt="0"/>
      <dgm:spPr/>
    </dgm:pt>
    <dgm:pt modelId="{C6277359-577F-46E9-8A53-7C3DC1EE670B}" type="pres">
      <dgm:prSet presAssocID="{0478B181-6424-4D27-8916-8A1669C83B0F}" presName="composite" presStyleCnt="0"/>
      <dgm:spPr/>
    </dgm:pt>
    <dgm:pt modelId="{2DFA3F8B-2034-49B4-9C47-32320F8E105A}" type="pres">
      <dgm:prSet presAssocID="{0478B181-6424-4D27-8916-8A1669C83B0F}" presName="Parent1" presStyleLbl="node1" presStyleIdx="6" presStyleCnt="8">
        <dgm:presLayoutVars>
          <dgm:chMax val="1"/>
          <dgm:chPref val="1"/>
          <dgm:bulletEnabled val="1"/>
        </dgm:presLayoutVars>
      </dgm:prSet>
      <dgm:spPr/>
    </dgm:pt>
    <dgm:pt modelId="{077574B0-2E50-4DE2-95AC-088089FC8F66}" type="pres">
      <dgm:prSet presAssocID="{0478B181-6424-4D27-8916-8A1669C83B0F}" presName="Childtext1" presStyleLbl="revTx" presStyleIdx="3" presStyleCnt="4">
        <dgm:presLayoutVars>
          <dgm:chMax val="0"/>
          <dgm:chPref val="0"/>
          <dgm:bulletEnabled val="1"/>
        </dgm:presLayoutVars>
      </dgm:prSet>
      <dgm:spPr/>
    </dgm:pt>
    <dgm:pt modelId="{9431497E-9DC4-4901-B95F-3EF8B50CA6B4}" type="pres">
      <dgm:prSet presAssocID="{0478B181-6424-4D27-8916-8A1669C83B0F}" presName="BalanceSpacing" presStyleCnt="0"/>
      <dgm:spPr/>
    </dgm:pt>
    <dgm:pt modelId="{B50BE4B0-8854-4101-BAAB-1A03EECC002B}" type="pres">
      <dgm:prSet presAssocID="{0478B181-6424-4D27-8916-8A1669C83B0F}" presName="BalanceSpacing1" presStyleCnt="0"/>
      <dgm:spPr/>
    </dgm:pt>
    <dgm:pt modelId="{37F6F1AE-98E1-4B5D-B8A9-73D6BD18AF63}" type="pres">
      <dgm:prSet presAssocID="{2A7209FE-6F3E-40E6-9CE8-542C98CAF8D3}" presName="Accent1Text" presStyleLbl="node1" presStyleIdx="7" presStyleCnt="8"/>
      <dgm:spPr/>
    </dgm:pt>
  </dgm:ptLst>
  <dgm:cxnLst>
    <dgm:cxn modelId="{360D5300-F85D-4059-90E9-3B3173EE1834}" srcId="{D551DC10-D91B-4AB2-8A00-E17E61F2956E}" destId="{11A6447E-51BD-41AB-9377-9C1F56ED370C}" srcOrd="0" destOrd="0" parTransId="{A62C21D9-AEB1-4DE5-A24F-1272FDC76FE2}" sibTransId="{D7BD7D52-BBB1-4211-9454-77CFD3F1E09D}"/>
    <dgm:cxn modelId="{3F433713-FEAA-433A-BA1D-9475B12E0F6F}" type="presOf" srcId="{1BE20EBE-20B5-4D1A-98B2-CAC09A105F95}" destId="{7C2CEB09-7D95-4135-B5AB-E09731DE4527}" srcOrd="0" destOrd="0" presId="urn:microsoft.com/office/officeart/2008/layout/AlternatingHexagons"/>
    <dgm:cxn modelId="{1F461B1B-CF23-4E9B-A89F-258DA2DCE8FA}" type="presOf" srcId="{E211FC49-C214-44C4-92CE-BAEEA41D392B}" destId="{46631914-F345-4832-9B68-AA3F9DC55828}" srcOrd="0" destOrd="0" presId="urn:microsoft.com/office/officeart/2008/layout/AlternatingHexagons"/>
    <dgm:cxn modelId="{29B3A321-7329-4575-B0CA-53DFBA124D84}" srcId="{1BE20EBE-20B5-4D1A-98B2-CAC09A105F95}" destId="{9593DD93-A5A2-451C-BEF0-9FED60E2FD07}" srcOrd="0" destOrd="0" parTransId="{597CD996-DA44-45E5-8E75-250E4935C96E}" sibTransId="{1B259B38-77AC-40C6-AF2B-59BA411D1205}"/>
    <dgm:cxn modelId="{25891226-4888-47BE-9346-7A1E792DB9E8}" type="presOf" srcId="{D551DC10-D91B-4AB2-8A00-E17E61F2956E}" destId="{F64BB0E2-7AD5-4681-AA56-0EE6E287EED5}" srcOrd="0" destOrd="0" presId="urn:microsoft.com/office/officeart/2008/layout/AlternatingHexagons"/>
    <dgm:cxn modelId="{618A9938-45EA-477D-A684-06F677DC80F7}" srcId="{C267A21B-6D6A-4423-BB54-A989F51CA270}" destId="{D551DC10-D91B-4AB2-8A00-E17E61F2956E}" srcOrd="2" destOrd="0" parTransId="{3A40D9B3-1695-4A7A-8F5A-3D09B8709E81}" sibTransId="{E211FC49-C214-44C4-92CE-BAEEA41D392B}"/>
    <dgm:cxn modelId="{AD142A5B-7BAE-43C5-BE2E-C33FA139A2BA}" srcId="{C267A21B-6D6A-4423-BB54-A989F51CA270}" destId="{A12D3C5A-B35C-4AED-B857-423F60F6873C}" srcOrd="1" destOrd="0" parTransId="{7BA39DD2-45F0-4613-90FC-4CAE9092101C}" sibTransId="{CACFDEB6-BEBF-4B00-B5C0-9DCF7ACF050D}"/>
    <dgm:cxn modelId="{EE646665-3A01-4385-AF22-97BB53384588}" type="presOf" srcId="{077365F9-F24E-4D56-BF43-C0C3B7D3D515}" destId="{077574B0-2E50-4DE2-95AC-088089FC8F66}" srcOrd="0" destOrd="0" presId="urn:microsoft.com/office/officeart/2008/layout/AlternatingHexagons"/>
    <dgm:cxn modelId="{D7358F66-8D3A-4ED1-9E26-E6F3752A478C}" type="presOf" srcId="{0478B181-6424-4D27-8916-8A1669C83B0F}" destId="{2DFA3F8B-2034-49B4-9C47-32320F8E105A}" srcOrd="0" destOrd="0" presId="urn:microsoft.com/office/officeart/2008/layout/AlternatingHexagons"/>
    <dgm:cxn modelId="{27E3096E-84D1-458A-AAEB-7F4A47140325}" type="presOf" srcId="{A12D3C5A-B35C-4AED-B857-423F60F6873C}" destId="{CC75C80D-348D-469B-B9DB-35D1960240AD}" srcOrd="0" destOrd="0" presId="urn:microsoft.com/office/officeart/2008/layout/AlternatingHexagons"/>
    <dgm:cxn modelId="{9635A47D-6A24-4ADF-81B2-34A9C0A52B09}" type="presOf" srcId="{0F5161A5-C7AE-43FB-BD94-9DF5510BB3D4}" destId="{DCDD58BE-BD33-4091-81D1-B85E89D38C82}" srcOrd="0" destOrd="0" presId="urn:microsoft.com/office/officeart/2008/layout/AlternatingHexagons"/>
    <dgm:cxn modelId="{9B288E80-5C50-44A6-B141-4D337A2026EE}" srcId="{A12D3C5A-B35C-4AED-B857-423F60F6873C}" destId="{0F5161A5-C7AE-43FB-BD94-9DF5510BB3D4}" srcOrd="0" destOrd="0" parTransId="{E91F567B-DD0D-4E66-8BC6-8B4856353856}" sibTransId="{C74E46E1-24CD-43B7-95FE-49D596553E57}"/>
    <dgm:cxn modelId="{D1B15B94-AD36-4B01-9EDC-460C317651D7}" type="presOf" srcId="{9593DD93-A5A2-451C-BEF0-9FED60E2FD07}" destId="{AD829FA1-126E-48A0-9DA9-B371F95A9E7E}" srcOrd="0" destOrd="0" presId="urn:microsoft.com/office/officeart/2008/layout/AlternatingHexagons"/>
    <dgm:cxn modelId="{622504B7-E1EF-484F-A077-F69A6ACA498D}" srcId="{C267A21B-6D6A-4423-BB54-A989F51CA270}" destId="{1BE20EBE-20B5-4D1A-98B2-CAC09A105F95}" srcOrd="0" destOrd="0" parTransId="{979A61CD-AF14-470B-81B1-E3F063B1C49F}" sibTransId="{B019E619-20BA-4009-A3C3-2E2AC4366B09}"/>
    <dgm:cxn modelId="{01812ABE-B691-43F1-B858-31F3C69E29DF}" srcId="{0478B181-6424-4D27-8916-8A1669C83B0F}" destId="{077365F9-F24E-4D56-BF43-C0C3B7D3D515}" srcOrd="0" destOrd="0" parTransId="{92F313DC-0CB1-468C-807C-27D6AE94FE52}" sibTransId="{DCD69D92-8B8F-4C1A-A43D-74E399EBE0C4}"/>
    <dgm:cxn modelId="{6F3B16D5-2800-4986-B99D-62F385333D43}" type="presOf" srcId="{2A7209FE-6F3E-40E6-9CE8-542C98CAF8D3}" destId="{37F6F1AE-98E1-4B5D-B8A9-73D6BD18AF63}" srcOrd="0" destOrd="0" presId="urn:microsoft.com/office/officeart/2008/layout/AlternatingHexagons"/>
    <dgm:cxn modelId="{2A65F8DD-67DB-49C1-B4E4-AB009EC6D9B2}" srcId="{C267A21B-6D6A-4423-BB54-A989F51CA270}" destId="{0478B181-6424-4D27-8916-8A1669C83B0F}" srcOrd="3" destOrd="0" parTransId="{DAC413EE-EC03-4479-B878-FA035F64C62A}" sibTransId="{2A7209FE-6F3E-40E6-9CE8-542C98CAF8D3}"/>
    <dgm:cxn modelId="{A5F9D5E3-75DB-4B66-A9E2-656672F5C8C7}" type="presOf" srcId="{B019E619-20BA-4009-A3C3-2E2AC4366B09}" destId="{89DFD61B-E4E8-4B46-B8D7-D9BE0B6E37F8}" srcOrd="0" destOrd="0" presId="urn:microsoft.com/office/officeart/2008/layout/AlternatingHexagons"/>
    <dgm:cxn modelId="{8E1FBDE5-5F36-41FB-976E-D3DA5C317EB1}" type="presOf" srcId="{CACFDEB6-BEBF-4B00-B5C0-9DCF7ACF050D}" destId="{2F05AB6C-51A1-4EE5-BDC4-95793E40D0F8}" srcOrd="0" destOrd="0" presId="urn:microsoft.com/office/officeart/2008/layout/AlternatingHexagons"/>
    <dgm:cxn modelId="{C90334F6-3567-4CF3-80D0-9FF2D681AD2E}" type="presOf" srcId="{11A6447E-51BD-41AB-9377-9C1F56ED370C}" destId="{FD31CF35-9FA5-42FC-9FB8-9B9ED824FBB8}" srcOrd="0" destOrd="0" presId="urn:microsoft.com/office/officeart/2008/layout/AlternatingHexagons"/>
    <dgm:cxn modelId="{537DCAFD-1A0A-47AB-845E-C6FE602A494C}" type="presOf" srcId="{C267A21B-6D6A-4423-BB54-A989F51CA270}" destId="{42A0046A-A38F-4253-9362-AE8AB14A65AB}" srcOrd="0" destOrd="0" presId="urn:microsoft.com/office/officeart/2008/layout/AlternatingHexagons"/>
    <dgm:cxn modelId="{9D0A232C-53B3-4F53-86B3-D510EDA0163A}" type="presParOf" srcId="{42A0046A-A38F-4253-9362-AE8AB14A65AB}" destId="{92BD327C-8BBE-4B8C-A522-7673600285EB}" srcOrd="0" destOrd="0" presId="urn:microsoft.com/office/officeart/2008/layout/AlternatingHexagons"/>
    <dgm:cxn modelId="{B75D6954-D20E-4400-90EB-390B79E33720}" type="presParOf" srcId="{92BD327C-8BBE-4B8C-A522-7673600285EB}" destId="{7C2CEB09-7D95-4135-B5AB-E09731DE4527}" srcOrd="0" destOrd="0" presId="urn:microsoft.com/office/officeart/2008/layout/AlternatingHexagons"/>
    <dgm:cxn modelId="{3CB9FFC5-A0A8-468B-BD9D-2604DF563817}" type="presParOf" srcId="{92BD327C-8BBE-4B8C-A522-7673600285EB}" destId="{AD829FA1-126E-48A0-9DA9-B371F95A9E7E}" srcOrd="1" destOrd="0" presId="urn:microsoft.com/office/officeart/2008/layout/AlternatingHexagons"/>
    <dgm:cxn modelId="{D90EFAE6-CB7D-4C56-9FC7-7DD692792CA6}" type="presParOf" srcId="{92BD327C-8BBE-4B8C-A522-7673600285EB}" destId="{4D5996A8-D052-4956-AC3B-78F77B3143C7}" srcOrd="2" destOrd="0" presId="urn:microsoft.com/office/officeart/2008/layout/AlternatingHexagons"/>
    <dgm:cxn modelId="{0279A452-A77B-4120-A945-112D45943B7E}" type="presParOf" srcId="{92BD327C-8BBE-4B8C-A522-7673600285EB}" destId="{28BA1CA8-5CB7-464C-BB34-94022F2D4049}" srcOrd="3" destOrd="0" presId="urn:microsoft.com/office/officeart/2008/layout/AlternatingHexagons"/>
    <dgm:cxn modelId="{FA6FFCBD-A2D4-4725-88E4-B1AD28299A17}" type="presParOf" srcId="{92BD327C-8BBE-4B8C-A522-7673600285EB}" destId="{89DFD61B-E4E8-4B46-B8D7-D9BE0B6E37F8}" srcOrd="4" destOrd="0" presId="urn:microsoft.com/office/officeart/2008/layout/AlternatingHexagons"/>
    <dgm:cxn modelId="{48224431-8D32-45B9-A115-DC2D45D0B560}" type="presParOf" srcId="{42A0046A-A38F-4253-9362-AE8AB14A65AB}" destId="{1BA9665A-F2F5-4253-A447-6AA79D1DF196}" srcOrd="1" destOrd="0" presId="urn:microsoft.com/office/officeart/2008/layout/AlternatingHexagons"/>
    <dgm:cxn modelId="{C9F3A4FF-4999-486F-B809-04CCCA7E612A}" type="presParOf" srcId="{42A0046A-A38F-4253-9362-AE8AB14A65AB}" destId="{0AF1C583-FC79-4CCB-B2EA-AE1AFE2743D6}" srcOrd="2" destOrd="0" presId="urn:microsoft.com/office/officeart/2008/layout/AlternatingHexagons"/>
    <dgm:cxn modelId="{A8578AC8-49C3-4F60-A769-8643CCA25B35}" type="presParOf" srcId="{0AF1C583-FC79-4CCB-B2EA-AE1AFE2743D6}" destId="{CC75C80D-348D-469B-B9DB-35D1960240AD}" srcOrd="0" destOrd="0" presId="urn:microsoft.com/office/officeart/2008/layout/AlternatingHexagons"/>
    <dgm:cxn modelId="{C7271EC4-807B-4C3B-8F32-62C633CC8A56}" type="presParOf" srcId="{0AF1C583-FC79-4CCB-B2EA-AE1AFE2743D6}" destId="{DCDD58BE-BD33-4091-81D1-B85E89D38C82}" srcOrd="1" destOrd="0" presId="urn:microsoft.com/office/officeart/2008/layout/AlternatingHexagons"/>
    <dgm:cxn modelId="{E3961208-A2EC-45F2-A6E7-FA55D236481E}" type="presParOf" srcId="{0AF1C583-FC79-4CCB-B2EA-AE1AFE2743D6}" destId="{BBCE3706-D59E-48FB-B0BF-8EEC4BC6774E}" srcOrd="2" destOrd="0" presId="urn:microsoft.com/office/officeart/2008/layout/AlternatingHexagons"/>
    <dgm:cxn modelId="{AD9494A0-FF6C-41FF-8EF6-67554BC50656}" type="presParOf" srcId="{0AF1C583-FC79-4CCB-B2EA-AE1AFE2743D6}" destId="{8598E5AB-4D98-4825-9815-806E936EFD1E}" srcOrd="3" destOrd="0" presId="urn:microsoft.com/office/officeart/2008/layout/AlternatingHexagons"/>
    <dgm:cxn modelId="{44F661FF-8126-45F4-B440-1076F07DE475}" type="presParOf" srcId="{0AF1C583-FC79-4CCB-B2EA-AE1AFE2743D6}" destId="{2F05AB6C-51A1-4EE5-BDC4-95793E40D0F8}" srcOrd="4" destOrd="0" presId="urn:microsoft.com/office/officeart/2008/layout/AlternatingHexagons"/>
    <dgm:cxn modelId="{F842D9CB-25F7-4324-AC5D-0C2CA6C28FBA}" type="presParOf" srcId="{42A0046A-A38F-4253-9362-AE8AB14A65AB}" destId="{1B0B583B-2882-489B-AB60-225904074203}" srcOrd="3" destOrd="0" presId="urn:microsoft.com/office/officeart/2008/layout/AlternatingHexagons"/>
    <dgm:cxn modelId="{A88E5335-9C8D-4D27-B7F7-1E82EF333DA7}" type="presParOf" srcId="{42A0046A-A38F-4253-9362-AE8AB14A65AB}" destId="{EA82D97F-0EAD-4563-B6B2-EDCC0D7D8803}" srcOrd="4" destOrd="0" presId="urn:microsoft.com/office/officeart/2008/layout/AlternatingHexagons"/>
    <dgm:cxn modelId="{ACC1A963-CC67-4860-ACBB-272DBDE1D801}" type="presParOf" srcId="{EA82D97F-0EAD-4563-B6B2-EDCC0D7D8803}" destId="{F64BB0E2-7AD5-4681-AA56-0EE6E287EED5}" srcOrd="0" destOrd="0" presId="urn:microsoft.com/office/officeart/2008/layout/AlternatingHexagons"/>
    <dgm:cxn modelId="{C95D529B-2F4C-4E81-B7BA-C989E0EB72E8}" type="presParOf" srcId="{EA82D97F-0EAD-4563-B6B2-EDCC0D7D8803}" destId="{FD31CF35-9FA5-42FC-9FB8-9B9ED824FBB8}" srcOrd="1" destOrd="0" presId="urn:microsoft.com/office/officeart/2008/layout/AlternatingHexagons"/>
    <dgm:cxn modelId="{314AD39B-3D67-498C-B9AA-3EF3347634F4}" type="presParOf" srcId="{EA82D97F-0EAD-4563-B6B2-EDCC0D7D8803}" destId="{DBABA80B-20EE-4FE6-AC7A-B5FD94CF8F5F}" srcOrd="2" destOrd="0" presId="urn:microsoft.com/office/officeart/2008/layout/AlternatingHexagons"/>
    <dgm:cxn modelId="{076732DB-C438-40F2-8DE3-80F932C53FF3}" type="presParOf" srcId="{EA82D97F-0EAD-4563-B6B2-EDCC0D7D8803}" destId="{CBDA229C-341A-4467-B0D3-8185A0B82794}" srcOrd="3" destOrd="0" presId="urn:microsoft.com/office/officeart/2008/layout/AlternatingHexagons"/>
    <dgm:cxn modelId="{00896890-1B80-4C68-B7CF-2CF803152BFA}" type="presParOf" srcId="{EA82D97F-0EAD-4563-B6B2-EDCC0D7D8803}" destId="{46631914-F345-4832-9B68-AA3F9DC55828}" srcOrd="4" destOrd="0" presId="urn:microsoft.com/office/officeart/2008/layout/AlternatingHexagons"/>
    <dgm:cxn modelId="{F1075553-73B9-4A5D-AB72-170B465338D5}" type="presParOf" srcId="{42A0046A-A38F-4253-9362-AE8AB14A65AB}" destId="{96BE551B-0D6D-4D77-8498-38EE557B2028}" srcOrd="5" destOrd="0" presId="urn:microsoft.com/office/officeart/2008/layout/AlternatingHexagons"/>
    <dgm:cxn modelId="{69080BAC-A5EB-4852-8A7F-614B8ED1C254}" type="presParOf" srcId="{42A0046A-A38F-4253-9362-AE8AB14A65AB}" destId="{C6277359-577F-46E9-8A53-7C3DC1EE670B}" srcOrd="6" destOrd="0" presId="urn:microsoft.com/office/officeart/2008/layout/AlternatingHexagons"/>
    <dgm:cxn modelId="{EFBCF72D-B7CE-4105-807E-E41F859844D0}" type="presParOf" srcId="{C6277359-577F-46E9-8A53-7C3DC1EE670B}" destId="{2DFA3F8B-2034-49B4-9C47-32320F8E105A}" srcOrd="0" destOrd="0" presId="urn:microsoft.com/office/officeart/2008/layout/AlternatingHexagons"/>
    <dgm:cxn modelId="{D1CEBA8F-9BAF-4115-9F73-4324F928A1DC}" type="presParOf" srcId="{C6277359-577F-46E9-8A53-7C3DC1EE670B}" destId="{077574B0-2E50-4DE2-95AC-088089FC8F66}" srcOrd="1" destOrd="0" presId="urn:microsoft.com/office/officeart/2008/layout/AlternatingHexagons"/>
    <dgm:cxn modelId="{9A12ABA7-35DC-4C75-BBAB-87D4256BAF89}" type="presParOf" srcId="{C6277359-577F-46E9-8A53-7C3DC1EE670B}" destId="{9431497E-9DC4-4901-B95F-3EF8B50CA6B4}" srcOrd="2" destOrd="0" presId="urn:microsoft.com/office/officeart/2008/layout/AlternatingHexagons"/>
    <dgm:cxn modelId="{B7FFB5DD-E285-4BE6-807A-2ACB1AD8A343}" type="presParOf" srcId="{C6277359-577F-46E9-8A53-7C3DC1EE670B}" destId="{B50BE4B0-8854-4101-BAAB-1A03EECC002B}" srcOrd="3" destOrd="0" presId="urn:microsoft.com/office/officeart/2008/layout/AlternatingHexagons"/>
    <dgm:cxn modelId="{2A537324-C6A1-4A9F-A9B3-E20EBB14F6D7}" type="presParOf" srcId="{C6277359-577F-46E9-8A53-7C3DC1EE670B}" destId="{37F6F1AE-98E1-4B5D-B8A9-73D6BD18AF63}" srcOrd="4" destOrd="0" presId="urn:microsoft.com/office/officeart/2008/layout/AlternatingHexagons"/>
  </dgm:cxnLst>
  <dgm:bg/>
  <dgm:whole/>
  <dgm:extLst>
    <a:ext uri="http://schemas.microsoft.com/office/drawing/2008/diagram">
      <dsp:dataModelExt xmlns:dsp="http://schemas.microsoft.com/office/drawing/2008/diagram" relId="rId11"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69027FDF-380D-4C5D-8B78-595B9CE21223}"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s-CL"/>
        </a:p>
      </dgm:t>
    </dgm:pt>
    <dgm:pt modelId="{67CCCDE1-93A3-42FA-BC73-E8CB34259E01}">
      <dgm:prSet phldrT="[Texto]" custT="1"/>
      <dgm:spPr>
        <a:solidFill>
          <a:srgbClr val="9F0505"/>
        </a:solidFill>
      </dgm:spPr>
      <dgm:t>
        <a:bodyPr/>
        <a:lstStyle/>
        <a:p>
          <a:r>
            <a:rPr lang="es-CL" sz="1400" b="1" dirty="0">
              <a:latin typeface="Agency FB" panose="020B0503020202020204" pitchFamily="34" charset="0"/>
            </a:rPr>
            <a:t>19</a:t>
          </a:r>
        </a:p>
      </dgm:t>
    </dgm:pt>
    <dgm:pt modelId="{D599A7D6-C072-44BA-94F1-868838C37B21}" type="parTrans" cxnId="{2DE42032-870E-41D9-8585-6E706AB43725}">
      <dgm:prSet/>
      <dgm:spPr/>
      <dgm:t>
        <a:bodyPr/>
        <a:lstStyle/>
        <a:p>
          <a:endParaRPr lang="es-CL"/>
        </a:p>
      </dgm:t>
    </dgm:pt>
    <dgm:pt modelId="{E93A3EC9-7F52-4BD3-9232-5A47A6CBCE79}" type="sibTrans" cxnId="{2DE42032-870E-41D9-8585-6E706AB43725}">
      <dgm:prSet/>
      <dgm:spPr>
        <a:solidFill>
          <a:srgbClr val="FF0000"/>
        </a:solidFill>
      </dgm:spPr>
      <dgm:t>
        <a:bodyPr/>
        <a:lstStyle/>
        <a:p>
          <a:endParaRPr lang="es-CL"/>
        </a:p>
      </dgm:t>
    </dgm:pt>
    <dgm:pt modelId="{25542679-E315-497E-90DD-94E608B60F25}">
      <dgm:prSet phldrT="[Texto]" custT="1"/>
      <dgm:spPr>
        <a:solidFill>
          <a:srgbClr val="9F0505"/>
        </a:solidFill>
      </dgm:spPr>
      <dgm:t>
        <a:bodyPr/>
        <a:lstStyle/>
        <a:p>
          <a:r>
            <a:rPr lang="es-CL" sz="1400" b="1" dirty="0">
              <a:latin typeface="Agency FB" panose="020B0503020202020204" pitchFamily="34" charset="0"/>
            </a:rPr>
            <a:t>2</a:t>
          </a:r>
        </a:p>
      </dgm:t>
    </dgm:pt>
    <dgm:pt modelId="{687D2DD8-5783-40AF-8595-7FC1ABE868B4}" type="parTrans" cxnId="{0A95E3E3-1122-4C3C-A441-80A2FA842E53}">
      <dgm:prSet/>
      <dgm:spPr/>
      <dgm:t>
        <a:bodyPr/>
        <a:lstStyle/>
        <a:p>
          <a:endParaRPr lang="es-CL"/>
        </a:p>
      </dgm:t>
    </dgm:pt>
    <dgm:pt modelId="{48C6EADD-6139-4087-834A-68781A004E26}" type="sibTrans" cxnId="{0A95E3E3-1122-4C3C-A441-80A2FA842E53}">
      <dgm:prSet/>
      <dgm:spPr>
        <a:solidFill>
          <a:srgbClr val="C00000"/>
        </a:solidFill>
      </dgm:spPr>
      <dgm:t>
        <a:bodyPr/>
        <a:lstStyle/>
        <a:p>
          <a:endParaRPr lang="es-CL"/>
        </a:p>
      </dgm:t>
    </dgm:pt>
    <dgm:pt modelId="{5C904DF4-57F8-4656-95F1-7B3DE675D432}">
      <dgm:prSet phldrT="[Texto]" custT="1"/>
      <dgm:spPr/>
      <dgm:t>
        <a:bodyPr/>
        <a:lstStyle/>
        <a:p>
          <a:r>
            <a:rPr lang="es-CL" sz="1400" b="1" dirty="0">
              <a:latin typeface="Agency FB" panose="020B0503020202020204" pitchFamily="34" charset="0"/>
            </a:rPr>
            <a:t>Simposios </a:t>
          </a:r>
        </a:p>
      </dgm:t>
    </dgm:pt>
    <dgm:pt modelId="{CE356D59-1E63-4F8B-A861-EF3E5D7F613B}" type="parTrans" cxnId="{91A53EED-F25A-41AC-B4E2-4697F607C541}">
      <dgm:prSet/>
      <dgm:spPr/>
      <dgm:t>
        <a:bodyPr/>
        <a:lstStyle/>
        <a:p>
          <a:endParaRPr lang="es-CL"/>
        </a:p>
      </dgm:t>
    </dgm:pt>
    <dgm:pt modelId="{9AFB1D50-44E5-404F-A23D-27C5D6FE970D}" type="sibTrans" cxnId="{91A53EED-F25A-41AC-B4E2-4697F607C541}">
      <dgm:prSet/>
      <dgm:spPr/>
      <dgm:t>
        <a:bodyPr/>
        <a:lstStyle/>
        <a:p>
          <a:endParaRPr lang="es-CL"/>
        </a:p>
      </dgm:t>
    </dgm:pt>
    <dgm:pt modelId="{B2A6EC66-ACF0-463D-A648-D5EEF4D714C9}">
      <dgm:prSet phldrT="[Texto]" custT="1"/>
      <dgm:spPr>
        <a:solidFill>
          <a:srgbClr val="DA5F2E"/>
        </a:solidFill>
      </dgm:spPr>
      <dgm:t>
        <a:bodyPr/>
        <a:lstStyle/>
        <a:p>
          <a:r>
            <a:rPr lang="es-CL" sz="1400" b="1" dirty="0">
              <a:latin typeface="Agency FB" panose="020B0503020202020204" pitchFamily="34" charset="0"/>
            </a:rPr>
            <a:t>+ 10</a:t>
          </a:r>
        </a:p>
      </dgm:t>
    </dgm:pt>
    <dgm:pt modelId="{D8CB7C69-EBDC-47AF-A1AD-6B977DD0E6EF}" type="parTrans" cxnId="{F77AFA5E-B427-47E8-B86A-1AB380126219}">
      <dgm:prSet/>
      <dgm:spPr/>
      <dgm:t>
        <a:bodyPr/>
        <a:lstStyle/>
        <a:p>
          <a:endParaRPr lang="es-CL"/>
        </a:p>
      </dgm:t>
    </dgm:pt>
    <dgm:pt modelId="{457EFCF3-1726-4400-98A9-DAA19A122E12}" type="sibTrans" cxnId="{F77AFA5E-B427-47E8-B86A-1AB380126219}">
      <dgm:prSet/>
      <dgm:spPr>
        <a:solidFill>
          <a:srgbClr val="DA1010"/>
        </a:solidFill>
      </dgm:spPr>
      <dgm:t>
        <a:bodyPr/>
        <a:lstStyle/>
        <a:p>
          <a:endParaRPr lang="es-CL"/>
        </a:p>
      </dgm:t>
    </dgm:pt>
    <dgm:pt modelId="{64448ECE-781A-4A22-872D-3BCB62B600DE}">
      <dgm:prSet phldrT="[Texto]" custT="1"/>
      <dgm:spPr/>
      <dgm:t>
        <a:bodyPr/>
        <a:lstStyle/>
        <a:p>
          <a:r>
            <a:rPr lang="es-CL" sz="1400" b="1" dirty="0"/>
            <a:t>Ceremonias Ancestrales </a:t>
          </a:r>
        </a:p>
      </dgm:t>
    </dgm:pt>
    <dgm:pt modelId="{888D60BD-C0E3-4BE0-B1B9-0FEDECD9E19A}" type="parTrans" cxnId="{290B3B00-4D9A-44C5-8702-F8D30F345929}">
      <dgm:prSet/>
      <dgm:spPr/>
      <dgm:t>
        <a:bodyPr/>
        <a:lstStyle/>
        <a:p>
          <a:endParaRPr lang="es-CL"/>
        </a:p>
      </dgm:t>
    </dgm:pt>
    <dgm:pt modelId="{952F3F0F-5C7A-49F4-9C13-2D88F521C82B}" type="sibTrans" cxnId="{290B3B00-4D9A-44C5-8702-F8D30F345929}">
      <dgm:prSet/>
      <dgm:spPr/>
      <dgm:t>
        <a:bodyPr/>
        <a:lstStyle/>
        <a:p>
          <a:endParaRPr lang="es-CL"/>
        </a:p>
      </dgm:t>
    </dgm:pt>
    <dgm:pt modelId="{BAA6463F-807D-4973-A7A4-4118806752B9}">
      <dgm:prSet custT="1"/>
      <dgm:spPr/>
      <dgm:t>
        <a:bodyPr/>
        <a:lstStyle/>
        <a:p>
          <a:r>
            <a:rPr lang="es-CL" sz="1400" b="1" dirty="0">
              <a:latin typeface="Agency FB" panose="020B0503020202020204" pitchFamily="34" charset="0"/>
            </a:rPr>
            <a:t>Congresos nacionales</a:t>
          </a:r>
        </a:p>
      </dgm:t>
    </dgm:pt>
    <dgm:pt modelId="{53DFFF36-E954-4F21-933A-C97CFD702852}" type="parTrans" cxnId="{D3981193-7A70-4C59-B22F-9D37923A1237}">
      <dgm:prSet/>
      <dgm:spPr/>
      <dgm:t>
        <a:bodyPr/>
        <a:lstStyle/>
        <a:p>
          <a:endParaRPr lang="es-CL"/>
        </a:p>
      </dgm:t>
    </dgm:pt>
    <dgm:pt modelId="{3F375E93-DB20-427B-ACD0-AF998C4F5C4B}" type="sibTrans" cxnId="{D3981193-7A70-4C59-B22F-9D37923A1237}">
      <dgm:prSet/>
      <dgm:spPr/>
      <dgm:t>
        <a:bodyPr/>
        <a:lstStyle/>
        <a:p>
          <a:endParaRPr lang="es-CL"/>
        </a:p>
      </dgm:t>
    </dgm:pt>
    <dgm:pt modelId="{19D68DA9-19FB-42A4-B27B-BF25B2177FF4}">
      <dgm:prSet custT="1"/>
      <dgm:spPr>
        <a:solidFill>
          <a:srgbClr val="9F0505"/>
        </a:solidFill>
      </dgm:spPr>
      <dgm:t>
        <a:bodyPr/>
        <a:lstStyle/>
        <a:p>
          <a:r>
            <a:rPr lang="es-CL" sz="1400" b="1" dirty="0">
              <a:latin typeface="Agency FB" panose="020B0503020202020204" pitchFamily="34" charset="0"/>
            </a:rPr>
            <a:t>17</a:t>
          </a:r>
        </a:p>
      </dgm:t>
    </dgm:pt>
    <dgm:pt modelId="{A3A3E41E-FE75-4657-9ADB-730AF30F805E}" type="parTrans" cxnId="{0E3BD19B-C34B-47D4-950C-DAA8209E4C6D}">
      <dgm:prSet/>
      <dgm:spPr/>
      <dgm:t>
        <a:bodyPr/>
        <a:lstStyle/>
        <a:p>
          <a:endParaRPr lang="es-CL"/>
        </a:p>
      </dgm:t>
    </dgm:pt>
    <dgm:pt modelId="{C2339C4C-C7D1-426D-8F0E-5BC9581AF627}" type="sibTrans" cxnId="{0E3BD19B-C34B-47D4-950C-DAA8209E4C6D}">
      <dgm:prSet/>
      <dgm:spPr>
        <a:solidFill>
          <a:srgbClr val="DA1010"/>
        </a:solidFill>
      </dgm:spPr>
      <dgm:t>
        <a:bodyPr/>
        <a:lstStyle/>
        <a:p>
          <a:endParaRPr lang="es-CL"/>
        </a:p>
      </dgm:t>
    </dgm:pt>
    <dgm:pt modelId="{32FD02E7-B795-4CDF-A9BE-51E99838BC18}">
      <dgm:prSet custT="1"/>
      <dgm:spPr>
        <a:solidFill>
          <a:srgbClr val="DA5F2E"/>
        </a:solidFill>
      </dgm:spPr>
      <dgm:t>
        <a:bodyPr/>
        <a:lstStyle/>
        <a:p>
          <a:r>
            <a:rPr lang="es-CL" sz="1400" b="1" dirty="0">
              <a:latin typeface="Agency FB" panose="020B0503020202020204" pitchFamily="34" charset="0"/>
            </a:rPr>
            <a:t>9</a:t>
          </a:r>
        </a:p>
      </dgm:t>
    </dgm:pt>
    <dgm:pt modelId="{4E59ECEF-5CD4-44FF-9EF8-0884946F94F2}" type="parTrans" cxnId="{5A7D6AB3-09E7-4F75-8556-575D29F58244}">
      <dgm:prSet/>
      <dgm:spPr/>
      <dgm:t>
        <a:bodyPr/>
        <a:lstStyle/>
        <a:p>
          <a:endParaRPr lang="es-CL"/>
        </a:p>
      </dgm:t>
    </dgm:pt>
    <dgm:pt modelId="{0A725200-AC83-44EF-8E2A-5906A44A490D}" type="sibTrans" cxnId="{5A7D6AB3-09E7-4F75-8556-575D29F58244}">
      <dgm:prSet/>
      <dgm:spPr>
        <a:solidFill>
          <a:srgbClr val="FF0000"/>
        </a:solidFill>
      </dgm:spPr>
      <dgm:t>
        <a:bodyPr/>
        <a:lstStyle/>
        <a:p>
          <a:endParaRPr lang="es-CL"/>
        </a:p>
      </dgm:t>
    </dgm:pt>
    <dgm:pt modelId="{4A366C4C-4666-4070-BDB3-EDE9400F9317}">
      <dgm:prSet custT="1"/>
      <dgm:spPr>
        <a:solidFill>
          <a:srgbClr val="9F0505"/>
        </a:solidFill>
      </dgm:spPr>
      <dgm:t>
        <a:bodyPr/>
        <a:lstStyle/>
        <a:p>
          <a:r>
            <a:rPr lang="es-CL" sz="1400" b="1" dirty="0">
              <a:latin typeface="Agency FB" panose="020B0503020202020204" pitchFamily="34" charset="0"/>
            </a:rPr>
            <a:t>7</a:t>
          </a:r>
        </a:p>
      </dgm:t>
    </dgm:pt>
    <dgm:pt modelId="{5877F63A-2765-4B1C-85CA-70F5C921D26E}" type="parTrans" cxnId="{55A4200E-4DA5-48BE-9433-0340DA7C35B1}">
      <dgm:prSet/>
      <dgm:spPr/>
      <dgm:t>
        <a:bodyPr/>
        <a:lstStyle/>
        <a:p>
          <a:endParaRPr lang="es-CL"/>
        </a:p>
      </dgm:t>
    </dgm:pt>
    <dgm:pt modelId="{7491F448-72E8-4050-9EF6-8B45CDA3F62B}" type="sibTrans" cxnId="{55A4200E-4DA5-48BE-9433-0340DA7C35B1}">
      <dgm:prSet/>
      <dgm:spPr>
        <a:solidFill>
          <a:srgbClr val="DA1010"/>
        </a:solidFill>
      </dgm:spPr>
      <dgm:t>
        <a:bodyPr/>
        <a:lstStyle/>
        <a:p>
          <a:endParaRPr lang="es-CL"/>
        </a:p>
      </dgm:t>
    </dgm:pt>
    <dgm:pt modelId="{158604EE-5F52-4D65-92D2-BF4E5A99E3AB}">
      <dgm:prSet custT="1"/>
      <dgm:spPr>
        <a:solidFill>
          <a:srgbClr val="9F0505"/>
        </a:solidFill>
      </dgm:spPr>
      <dgm:t>
        <a:bodyPr/>
        <a:lstStyle/>
        <a:p>
          <a:r>
            <a:rPr lang="es-CL" sz="1400" b="1" dirty="0">
              <a:latin typeface="Agency FB" panose="020B0503020202020204" pitchFamily="34" charset="0"/>
            </a:rPr>
            <a:t>3</a:t>
          </a:r>
        </a:p>
      </dgm:t>
    </dgm:pt>
    <dgm:pt modelId="{9B4F56F1-06D9-46C9-8B82-21FFF991894A}" type="parTrans" cxnId="{97949B23-C81B-429D-B5E4-10A30E44009F}">
      <dgm:prSet/>
      <dgm:spPr/>
      <dgm:t>
        <a:bodyPr/>
        <a:lstStyle/>
        <a:p>
          <a:endParaRPr lang="es-CL"/>
        </a:p>
      </dgm:t>
    </dgm:pt>
    <dgm:pt modelId="{DA6DBCE5-AEB7-4F83-B7A6-9CA429C7B906}" type="sibTrans" cxnId="{97949B23-C81B-429D-B5E4-10A30E44009F}">
      <dgm:prSet/>
      <dgm:spPr>
        <a:solidFill>
          <a:srgbClr val="DA1010"/>
        </a:solidFill>
      </dgm:spPr>
      <dgm:t>
        <a:bodyPr/>
        <a:lstStyle/>
        <a:p>
          <a:endParaRPr lang="es-CL"/>
        </a:p>
      </dgm:t>
    </dgm:pt>
    <dgm:pt modelId="{04CF0D5F-83F2-46A4-86C5-AFFCA7E0C5C1}">
      <dgm:prSet custT="1"/>
      <dgm:spPr>
        <a:solidFill>
          <a:srgbClr val="DA5F2E"/>
        </a:solidFill>
      </dgm:spPr>
      <dgm:t>
        <a:bodyPr/>
        <a:lstStyle/>
        <a:p>
          <a:r>
            <a:rPr lang="es-CL" sz="1400" b="1" dirty="0">
              <a:latin typeface="Agency FB" panose="020B0503020202020204" pitchFamily="34" charset="0"/>
            </a:rPr>
            <a:t>11</a:t>
          </a:r>
        </a:p>
      </dgm:t>
    </dgm:pt>
    <dgm:pt modelId="{52D6707C-AEF3-4AB7-9D7A-6A9F3D8E11D3}" type="parTrans" cxnId="{F6C0577C-9C8B-4BEE-A6F8-49231C4E65C1}">
      <dgm:prSet/>
      <dgm:spPr/>
      <dgm:t>
        <a:bodyPr/>
        <a:lstStyle/>
        <a:p>
          <a:endParaRPr lang="es-CL"/>
        </a:p>
      </dgm:t>
    </dgm:pt>
    <dgm:pt modelId="{3B09D26D-CFD2-4E2C-A037-63E4F6517251}" type="sibTrans" cxnId="{F6C0577C-9C8B-4BEE-A6F8-49231C4E65C1}">
      <dgm:prSet/>
      <dgm:spPr>
        <a:solidFill>
          <a:srgbClr val="FF0000"/>
        </a:solidFill>
      </dgm:spPr>
      <dgm:t>
        <a:bodyPr/>
        <a:lstStyle/>
        <a:p>
          <a:endParaRPr lang="es-CL"/>
        </a:p>
      </dgm:t>
    </dgm:pt>
    <dgm:pt modelId="{9EDCD3CE-854C-4384-B2D1-900C70ABFBE3}">
      <dgm:prSet custT="1"/>
      <dgm:spPr>
        <a:solidFill>
          <a:srgbClr val="9F0505"/>
        </a:solidFill>
      </dgm:spPr>
      <dgm:t>
        <a:bodyPr/>
        <a:lstStyle/>
        <a:p>
          <a:r>
            <a:rPr lang="es-CL" sz="1400" b="1" dirty="0">
              <a:latin typeface="Agency FB" panose="020B0503020202020204" pitchFamily="34" charset="0"/>
            </a:rPr>
            <a:t>8</a:t>
          </a:r>
        </a:p>
      </dgm:t>
    </dgm:pt>
    <dgm:pt modelId="{FFB28C88-0698-4DD2-A28A-2F52547ADEC8}" type="parTrans" cxnId="{03CEDBEC-D683-4770-B9A3-2BD42E0D246B}">
      <dgm:prSet/>
      <dgm:spPr/>
      <dgm:t>
        <a:bodyPr/>
        <a:lstStyle/>
        <a:p>
          <a:endParaRPr lang="es-CL"/>
        </a:p>
      </dgm:t>
    </dgm:pt>
    <dgm:pt modelId="{B6FF7112-7459-4EDC-A1E8-B5B542043CC3}" type="sibTrans" cxnId="{03CEDBEC-D683-4770-B9A3-2BD42E0D246B}">
      <dgm:prSet/>
      <dgm:spPr>
        <a:solidFill>
          <a:srgbClr val="FF0000"/>
        </a:solidFill>
      </dgm:spPr>
      <dgm:t>
        <a:bodyPr/>
        <a:lstStyle/>
        <a:p>
          <a:endParaRPr lang="es-CL"/>
        </a:p>
      </dgm:t>
    </dgm:pt>
    <dgm:pt modelId="{CF27BC59-6B54-4BCE-866F-0D7E68D680B4}">
      <dgm:prSet phldrT="[Texto]" custT="1"/>
      <dgm:spPr/>
      <dgm:t>
        <a:bodyPr/>
        <a:lstStyle/>
        <a:p>
          <a:r>
            <a:rPr lang="es-CL" sz="1400" b="1" dirty="0">
              <a:latin typeface="Agency FB" panose="020B0503020202020204" pitchFamily="34" charset="0"/>
            </a:rPr>
            <a:t>Congresos Internacionales</a:t>
          </a:r>
        </a:p>
      </dgm:t>
    </dgm:pt>
    <dgm:pt modelId="{E34CE60A-B91B-4E94-97CF-4FC0EBD1ADFE}" type="parTrans" cxnId="{D796CCB2-00A7-4546-AAD8-9FEA1C4D3F6E}">
      <dgm:prSet/>
      <dgm:spPr/>
      <dgm:t>
        <a:bodyPr/>
        <a:lstStyle/>
        <a:p>
          <a:endParaRPr lang="es-CL"/>
        </a:p>
      </dgm:t>
    </dgm:pt>
    <dgm:pt modelId="{8625FB2E-5C96-4351-9614-11A7A6142091}" type="sibTrans" cxnId="{D796CCB2-00A7-4546-AAD8-9FEA1C4D3F6E}">
      <dgm:prSet/>
      <dgm:spPr/>
      <dgm:t>
        <a:bodyPr/>
        <a:lstStyle/>
        <a:p>
          <a:endParaRPr lang="es-CL"/>
        </a:p>
      </dgm:t>
    </dgm:pt>
    <dgm:pt modelId="{2BFD6485-0F30-4BD5-90B8-842471676B56}">
      <dgm:prSet phldrT="[Texto]" custT="1"/>
      <dgm:spPr>
        <a:solidFill>
          <a:srgbClr val="9F0505"/>
        </a:solidFill>
      </dgm:spPr>
      <dgm:t>
        <a:bodyPr/>
        <a:lstStyle/>
        <a:p>
          <a:r>
            <a:rPr lang="es-CL" sz="1400" b="1" dirty="0">
              <a:latin typeface="Agency FB" panose="020B0503020202020204" pitchFamily="34" charset="0"/>
            </a:rPr>
            <a:t>6</a:t>
          </a:r>
        </a:p>
      </dgm:t>
    </dgm:pt>
    <dgm:pt modelId="{CD5C8D0B-DFDA-46D5-AA6A-AF6921164379}" type="parTrans" cxnId="{61327CF0-8B47-44D5-BA66-16A1E2F1AD71}">
      <dgm:prSet/>
      <dgm:spPr/>
      <dgm:t>
        <a:bodyPr/>
        <a:lstStyle/>
        <a:p>
          <a:endParaRPr lang="es-CL"/>
        </a:p>
      </dgm:t>
    </dgm:pt>
    <dgm:pt modelId="{1970A2E2-FCD8-4C38-9095-9A0FB6032A9D}" type="sibTrans" cxnId="{61327CF0-8B47-44D5-BA66-16A1E2F1AD71}">
      <dgm:prSet/>
      <dgm:spPr>
        <a:solidFill>
          <a:srgbClr val="DA5F2E"/>
        </a:solidFill>
      </dgm:spPr>
      <dgm:t>
        <a:bodyPr/>
        <a:lstStyle/>
        <a:p>
          <a:endParaRPr lang="es-CL"/>
        </a:p>
      </dgm:t>
    </dgm:pt>
    <dgm:pt modelId="{4229EA20-96C5-4DBB-B8B4-3FE74889A657}">
      <dgm:prSet custT="1"/>
      <dgm:spPr/>
      <dgm:t>
        <a:bodyPr/>
        <a:lstStyle/>
        <a:p>
          <a:r>
            <a:rPr lang="es-CL" sz="1400" b="1" dirty="0">
              <a:latin typeface="Agency FB" panose="020B0503020202020204" pitchFamily="34" charset="0"/>
            </a:rPr>
            <a:t>Conferencias</a:t>
          </a:r>
        </a:p>
      </dgm:t>
    </dgm:pt>
    <dgm:pt modelId="{53F7055E-2A0B-40CC-8DCD-3AFF796386D2}" type="parTrans" cxnId="{D79ADFDD-F995-4631-85BF-9FC411635157}">
      <dgm:prSet/>
      <dgm:spPr/>
      <dgm:t>
        <a:bodyPr/>
        <a:lstStyle/>
        <a:p>
          <a:endParaRPr lang="es-CL"/>
        </a:p>
      </dgm:t>
    </dgm:pt>
    <dgm:pt modelId="{C9E8D76E-E38F-42A8-8C41-4643D3D2BA2A}" type="sibTrans" cxnId="{D79ADFDD-F995-4631-85BF-9FC411635157}">
      <dgm:prSet/>
      <dgm:spPr/>
      <dgm:t>
        <a:bodyPr/>
        <a:lstStyle/>
        <a:p>
          <a:endParaRPr lang="es-CL"/>
        </a:p>
      </dgm:t>
    </dgm:pt>
    <dgm:pt modelId="{255AD843-11A0-48B7-BFB3-8EE69302E604}">
      <dgm:prSet custT="1"/>
      <dgm:spPr/>
      <dgm:t>
        <a:bodyPr/>
        <a:lstStyle/>
        <a:p>
          <a:r>
            <a:rPr lang="es-CL" sz="1400" b="1" dirty="0">
              <a:latin typeface="Agency FB" panose="020B0503020202020204" pitchFamily="34" charset="0"/>
            </a:rPr>
            <a:t>Seminarios</a:t>
          </a:r>
        </a:p>
      </dgm:t>
    </dgm:pt>
    <dgm:pt modelId="{30C9BC9D-9455-477D-9F3F-141D5BD95B04}" type="parTrans" cxnId="{C085AE81-0B4C-49C5-82C1-C098EF77D071}">
      <dgm:prSet/>
      <dgm:spPr/>
      <dgm:t>
        <a:bodyPr/>
        <a:lstStyle/>
        <a:p>
          <a:endParaRPr lang="es-CL"/>
        </a:p>
      </dgm:t>
    </dgm:pt>
    <dgm:pt modelId="{32D62A9E-E238-4F62-8327-E957DF5E5458}" type="sibTrans" cxnId="{C085AE81-0B4C-49C5-82C1-C098EF77D071}">
      <dgm:prSet/>
      <dgm:spPr/>
      <dgm:t>
        <a:bodyPr/>
        <a:lstStyle/>
        <a:p>
          <a:endParaRPr lang="es-CL"/>
        </a:p>
      </dgm:t>
    </dgm:pt>
    <dgm:pt modelId="{C30564C4-A994-4567-9C9B-5FA5F1C31572}">
      <dgm:prSet custT="1"/>
      <dgm:spPr/>
      <dgm:t>
        <a:bodyPr/>
        <a:lstStyle/>
        <a:p>
          <a:r>
            <a:rPr lang="es-CL" sz="1400" b="1" dirty="0">
              <a:latin typeface="Agency FB" panose="020B0503020202020204" pitchFamily="34" charset="0"/>
            </a:rPr>
            <a:t>Coloquios</a:t>
          </a:r>
        </a:p>
      </dgm:t>
    </dgm:pt>
    <dgm:pt modelId="{123801B8-BB68-42D6-9D00-AA6BE5EAE705}" type="parTrans" cxnId="{F9A9635A-38FB-471F-81FE-8D9B9D6C523A}">
      <dgm:prSet/>
      <dgm:spPr/>
      <dgm:t>
        <a:bodyPr/>
        <a:lstStyle/>
        <a:p>
          <a:endParaRPr lang="es-CL"/>
        </a:p>
      </dgm:t>
    </dgm:pt>
    <dgm:pt modelId="{6B38AE78-4B3D-467F-982C-214EB28C1017}" type="sibTrans" cxnId="{F9A9635A-38FB-471F-81FE-8D9B9D6C523A}">
      <dgm:prSet/>
      <dgm:spPr/>
      <dgm:t>
        <a:bodyPr/>
        <a:lstStyle/>
        <a:p>
          <a:endParaRPr lang="es-CL"/>
        </a:p>
      </dgm:t>
    </dgm:pt>
    <dgm:pt modelId="{EF73CE6E-C1F6-452A-B670-70C18A426535}">
      <dgm:prSet custT="1"/>
      <dgm:spPr/>
      <dgm:t>
        <a:bodyPr/>
        <a:lstStyle/>
        <a:p>
          <a:r>
            <a:rPr lang="es-CL" sz="1400" b="1" dirty="0">
              <a:latin typeface="Agency FB" panose="020B0503020202020204" pitchFamily="34" charset="0"/>
            </a:rPr>
            <a:t>Conversatorios</a:t>
          </a:r>
        </a:p>
      </dgm:t>
    </dgm:pt>
    <dgm:pt modelId="{A55376CE-180D-4D40-973B-B1DBA6C8556F}" type="parTrans" cxnId="{4EFF55B1-5E52-472A-B231-34EFB1F8C6C3}">
      <dgm:prSet/>
      <dgm:spPr/>
      <dgm:t>
        <a:bodyPr/>
        <a:lstStyle/>
        <a:p>
          <a:endParaRPr lang="es-CL"/>
        </a:p>
      </dgm:t>
    </dgm:pt>
    <dgm:pt modelId="{1805BCC2-C86E-4579-840D-4652C2EBCB1E}" type="sibTrans" cxnId="{4EFF55B1-5E52-472A-B231-34EFB1F8C6C3}">
      <dgm:prSet/>
      <dgm:spPr/>
      <dgm:t>
        <a:bodyPr/>
        <a:lstStyle/>
        <a:p>
          <a:endParaRPr lang="es-CL"/>
        </a:p>
      </dgm:t>
    </dgm:pt>
    <dgm:pt modelId="{A0DE9263-215F-4193-A2DA-3DD1306B9651}">
      <dgm:prSet custT="1"/>
      <dgm:spPr/>
      <dgm:t>
        <a:bodyPr/>
        <a:lstStyle/>
        <a:p>
          <a:r>
            <a:rPr lang="es-CL" sz="1400" b="1" dirty="0">
              <a:latin typeface="Agency FB" panose="020B0503020202020204" pitchFamily="34" charset="0"/>
            </a:rPr>
            <a:t>Talleres</a:t>
          </a:r>
        </a:p>
      </dgm:t>
    </dgm:pt>
    <dgm:pt modelId="{68961F84-EA54-48E1-8080-A865C5DFC0B4}" type="parTrans" cxnId="{F1EECE60-8DA8-4BFF-B6DA-2D21C040C8E1}">
      <dgm:prSet/>
      <dgm:spPr/>
      <dgm:t>
        <a:bodyPr/>
        <a:lstStyle/>
        <a:p>
          <a:endParaRPr lang="es-CL"/>
        </a:p>
      </dgm:t>
    </dgm:pt>
    <dgm:pt modelId="{D96EF486-BF1B-47AE-8702-3806F0049A12}" type="sibTrans" cxnId="{F1EECE60-8DA8-4BFF-B6DA-2D21C040C8E1}">
      <dgm:prSet/>
      <dgm:spPr/>
      <dgm:t>
        <a:bodyPr/>
        <a:lstStyle/>
        <a:p>
          <a:endParaRPr lang="es-CL"/>
        </a:p>
      </dgm:t>
    </dgm:pt>
    <dgm:pt modelId="{59BE0166-6845-4D5F-8EA7-5F9B53CB3761}">
      <dgm:prSet custT="1"/>
      <dgm:spPr/>
      <dgm:t>
        <a:bodyPr/>
        <a:lstStyle/>
        <a:p>
          <a:r>
            <a:rPr lang="es-CL" sz="1400" b="1" dirty="0">
              <a:latin typeface="Agency FB" panose="020B0503020202020204" pitchFamily="34" charset="0"/>
            </a:rPr>
            <a:t>Mesas redondas</a:t>
          </a:r>
        </a:p>
      </dgm:t>
    </dgm:pt>
    <dgm:pt modelId="{203A7AE7-902C-4D50-9E3B-76ADDD5F42C9}" type="parTrans" cxnId="{B3F8F50E-4E2D-4EE4-88C0-227DD069CFB4}">
      <dgm:prSet/>
      <dgm:spPr/>
      <dgm:t>
        <a:bodyPr/>
        <a:lstStyle/>
        <a:p>
          <a:endParaRPr lang="es-CL"/>
        </a:p>
      </dgm:t>
    </dgm:pt>
    <dgm:pt modelId="{03A88D65-EA8A-4ACF-B5E3-A5122111AF73}" type="sibTrans" cxnId="{B3F8F50E-4E2D-4EE4-88C0-227DD069CFB4}">
      <dgm:prSet/>
      <dgm:spPr/>
      <dgm:t>
        <a:bodyPr/>
        <a:lstStyle/>
        <a:p>
          <a:endParaRPr lang="es-CL"/>
        </a:p>
      </dgm:t>
    </dgm:pt>
    <dgm:pt modelId="{9308C943-5715-438E-89B5-BCFBB51375A5}" type="pres">
      <dgm:prSet presAssocID="{69027FDF-380D-4C5D-8B78-595B9CE21223}" presName="Name0" presStyleCnt="0">
        <dgm:presLayoutVars>
          <dgm:chMax/>
          <dgm:chPref/>
          <dgm:dir/>
          <dgm:animLvl val="lvl"/>
        </dgm:presLayoutVars>
      </dgm:prSet>
      <dgm:spPr/>
    </dgm:pt>
    <dgm:pt modelId="{8123FC51-D3DC-43B2-BD9C-A5A4415E23DC}" type="pres">
      <dgm:prSet presAssocID="{67CCCDE1-93A3-42FA-BC73-E8CB34259E01}" presName="composite" presStyleCnt="0"/>
      <dgm:spPr/>
    </dgm:pt>
    <dgm:pt modelId="{1F0B8F8B-CAE2-4DEF-9591-8BCB947AA768}" type="pres">
      <dgm:prSet presAssocID="{67CCCDE1-93A3-42FA-BC73-E8CB34259E01}" presName="Parent1" presStyleLbl="node1" presStyleIdx="0" presStyleCnt="20" custLinFactNeighborX="38732" custLinFactNeighborY="2883">
        <dgm:presLayoutVars>
          <dgm:chMax val="1"/>
          <dgm:chPref val="1"/>
          <dgm:bulletEnabled val="1"/>
        </dgm:presLayoutVars>
      </dgm:prSet>
      <dgm:spPr/>
    </dgm:pt>
    <dgm:pt modelId="{A77BF301-D364-4E5B-B746-E54FE2227883}" type="pres">
      <dgm:prSet presAssocID="{67CCCDE1-93A3-42FA-BC73-E8CB34259E01}" presName="Childtext1" presStyleLbl="revTx" presStyleIdx="0" presStyleCnt="10" custScaleX="235295" custLinFactX="5120" custLinFactNeighborX="100000" custLinFactNeighborY="-12480">
        <dgm:presLayoutVars>
          <dgm:chMax val="0"/>
          <dgm:chPref val="0"/>
          <dgm:bulletEnabled val="1"/>
        </dgm:presLayoutVars>
      </dgm:prSet>
      <dgm:spPr/>
    </dgm:pt>
    <dgm:pt modelId="{A50994F5-8364-4B4C-8644-AC085B540F2A}" type="pres">
      <dgm:prSet presAssocID="{67CCCDE1-93A3-42FA-BC73-E8CB34259E01}" presName="BalanceSpacing" presStyleCnt="0"/>
      <dgm:spPr/>
    </dgm:pt>
    <dgm:pt modelId="{0F0DAF8D-04C4-4F1D-B388-382989E3B98A}" type="pres">
      <dgm:prSet presAssocID="{67CCCDE1-93A3-42FA-BC73-E8CB34259E01}" presName="BalanceSpacing1" presStyleCnt="0"/>
      <dgm:spPr/>
    </dgm:pt>
    <dgm:pt modelId="{41523D9D-2E6D-48B7-BB8B-792F430CB5B4}" type="pres">
      <dgm:prSet presAssocID="{E93A3EC9-7F52-4BD3-9232-5A47A6CBCE79}" presName="Accent1Text" presStyleLbl="node1" presStyleIdx="1" presStyleCnt="20" custLinFactNeighborX="37297" custLinFactNeighborY="2883"/>
      <dgm:spPr/>
    </dgm:pt>
    <dgm:pt modelId="{E80B3158-97AC-4FBA-BF15-D18E9D096C2A}" type="pres">
      <dgm:prSet presAssocID="{E93A3EC9-7F52-4BD3-9232-5A47A6CBCE79}" presName="spaceBetweenRectangles" presStyleCnt="0"/>
      <dgm:spPr/>
    </dgm:pt>
    <dgm:pt modelId="{F6EEC454-4AD6-448C-8620-E165D7E424BB}" type="pres">
      <dgm:prSet presAssocID="{2BFD6485-0F30-4BD5-90B8-842471676B56}" presName="composite" presStyleCnt="0"/>
      <dgm:spPr/>
    </dgm:pt>
    <dgm:pt modelId="{2DD552D4-F3EC-4AB9-AC38-685B4C8099AC}" type="pres">
      <dgm:prSet presAssocID="{2BFD6485-0F30-4BD5-90B8-842471676B56}" presName="Parent1" presStyleLbl="node1" presStyleIdx="2" presStyleCnt="20">
        <dgm:presLayoutVars>
          <dgm:chMax val="1"/>
          <dgm:chPref val="1"/>
          <dgm:bulletEnabled val="1"/>
        </dgm:presLayoutVars>
      </dgm:prSet>
      <dgm:spPr/>
    </dgm:pt>
    <dgm:pt modelId="{2D47A767-EB7D-49B4-8B7E-FAAB071B3887}" type="pres">
      <dgm:prSet presAssocID="{2BFD6485-0F30-4BD5-90B8-842471676B56}" presName="Childtext1" presStyleLbl="revTx" presStyleIdx="1" presStyleCnt="10">
        <dgm:presLayoutVars>
          <dgm:chMax val="0"/>
          <dgm:chPref val="0"/>
          <dgm:bulletEnabled val="1"/>
        </dgm:presLayoutVars>
      </dgm:prSet>
      <dgm:spPr/>
    </dgm:pt>
    <dgm:pt modelId="{0CBDD492-0A33-4D17-828F-02CD889FA585}" type="pres">
      <dgm:prSet presAssocID="{2BFD6485-0F30-4BD5-90B8-842471676B56}" presName="BalanceSpacing" presStyleCnt="0"/>
      <dgm:spPr/>
    </dgm:pt>
    <dgm:pt modelId="{A9929B25-865C-48AA-8903-22A533DAB2D1}" type="pres">
      <dgm:prSet presAssocID="{2BFD6485-0F30-4BD5-90B8-842471676B56}" presName="BalanceSpacing1" presStyleCnt="0"/>
      <dgm:spPr/>
    </dgm:pt>
    <dgm:pt modelId="{9517BEB3-D57F-42CF-9D1F-009AE81759EE}" type="pres">
      <dgm:prSet presAssocID="{1970A2E2-FCD8-4C38-9095-9A0FB6032A9D}" presName="Accent1Text" presStyleLbl="node1" presStyleIdx="3" presStyleCnt="20"/>
      <dgm:spPr/>
    </dgm:pt>
    <dgm:pt modelId="{8F8CFA89-D800-4A58-B01C-6EC069CCE528}" type="pres">
      <dgm:prSet presAssocID="{1970A2E2-FCD8-4C38-9095-9A0FB6032A9D}" presName="spaceBetweenRectangles" presStyleCnt="0"/>
      <dgm:spPr/>
    </dgm:pt>
    <dgm:pt modelId="{A427B8B0-F6FF-4513-AE44-9694CF218E06}" type="pres">
      <dgm:prSet presAssocID="{19D68DA9-19FB-42A4-B27B-BF25B2177FF4}" presName="composite" presStyleCnt="0"/>
      <dgm:spPr/>
    </dgm:pt>
    <dgm:pt modelId="{0A2AD575-F089-4A69-927B-D4EE76B74BE9}" type="pres">
      <dgm:prSet presAssocID="{19D68DA9-19FB-42A4-B27B-BF25B2177FF4}" presName="Parent1" presStyleLbl="node1" presStyleIdx="4" presStyleCnt="20" custLinFactNeighborX="35863" custLinFactNeighborY="712">
        <dgm:presLayoutVars>
          <dgm:chMax val="1"/>
          <dgm:chPref val="1"/>
          <dgm:bulletEnabled val="1"/>
        </dgm:presLayoutVars>
      </dgm:prSet>
      <dgm:spPr/>
    </dgm:pt>
    <dgm:pt modelId="{2F371E9C-AF7C-42D6-A897-C6B84B226EB6}" type="pres">
      <dgm:prSet presAssocID="{19D68DA9-19FB-42A4-B27B-BF25B2177FF4}" presName="Childtext1" presStyleLbl="revTx" presStyleIdx="2" presStyleCnt="10" custScaleX="193972" custLinFactNeighborX="91519" custLinFactNeighborY="-8589">
        <dgm:presLayoutVars>
          <dgm:chMax val="0"/>
          <dgm:chPref val="0"/>
          <dgm:bulletEnabled val="1"/>
        </dgm:presLayoutVars>
      </dgm:prSet>
      <dgm:spPr/>
    </dgm:pt>
    <dgm:pt modelId="{4EBBD9FD-5FCB-447A-B7D3-A1F15F9EEE0C}" type="pres">
      <dgm:prSet presAssocID="{19D68DA9-19FB-42A4-B27B-BF25B2177FF4}" presName="BalanceSpacing" presStyleCnt="0"/>
      <dgm:spPr/>
    </dgm:pt>
    <dgm:pt modelId="{50DE20AA-ED45-457A-BC93-9845A282A7A3}" type="pres">
      <dgm:prSet presAssocID="{19D68DA9-19FB-42A4-B27B-BF25B2177FF4}" presName="BalanceSpacing1" presStyleCnt="0"/>
      <dgm:spPr/>
    </dgm:pt>
    <dgm:pt modelId="{1A07DD54-7AC4-4DB4-AB1C-E87ACD14EFF0}" type="pres">
      <dgm:prSet presAssocID="{C2339C4C-C7D1-426D-8F0E-5BC9581AF627}" presName="Accent1Text" presStyleLbl="node1" presStyleIdx="5" presStyleCnt="20" custLinFactNeighborX="31124" custLinFactNeighborY="712"/>
      <dgm:spPr/>
    </dgm:pt>
    <dgm:pt modelId="{596BFE6D-8409-42E1-8E6B-459877F4F2EB}" type="pres">
      <dgm:prSet presAssocID="{C2339C4C-C7D1-426D-8F0E-5BC9581AF627}" presName="spaceBetweenRectangles" presStyleCnt="0"/>
      <dgm:spPr/>
    </dgm:pt>
    <dgm:pt modelId="{42F22608-60F8-40FE-89A6-748100878ABE}" type="pres">
      <dgm:prSet presAssocID="{32FD02E7-B795-4CDF-A9BE-51E99838BC18}" presName="composite" presStyleCnt="0"/>
      <dgm:spPr/>
    </dgm:pt>
    <dgm:pt modelId="{EA5633D4-D092-484E-B56A-89EABC4F75E2}" type="pres">
      <dgm:prSet presAssocID="{32FD02E7-B795-4CDF-A9BE-51E99838BC18}" presName="Parent1" presStyleLbl="node1" presStyleIdx="6" presStyleCnt="20" custLinFactNeighborX="-10042" custLinFactNeighborY="-1534">
        <dgm:presLayoutVars>
          <dgm:chMax val="1"/>
          <dgm:chPref val="1"/>
          <dgm:bulletEnabled val="1"/>
        </dgm:presLayoutVars>
      </dgm:prSet>
      <dgm:spPr/>
    </dgm:pt>
    <dgm:pt modelId="{5FF1E63F-1CC9-4706-9D65-7CDF268C3C75}" type="pres">
      <dgm:prSet presAssocID="{32FD02E7-B795-4CDF-A9BE-51E99838BC18}" presName="Childtext1" presStyleLbl="revTx" presStyleIdx="3" presStyleCnt="10" custScaleX="119436" custLinFactNeighborX="-7628" custLinFactNeighborY="0">
        <dgm:presLayoutVars>
          <dgm:chMax val="0"/>
          <dgm:chPref val="0"/>
          <dgm:bulletEnabled val="1"/>
        </dgm:presLayoutVars>
      </dgm:prSet>
      <dgm:spPr/>
    </dgm:pt>
    <dgm:pt modelId="{63B8C629-96CC-4BBE-AB19-F13DCA7E8B5C}" type="pres">
      <dgm:prSet presAssocID="{32FD02E7-B795-4CDF-A9BE-51E99838BC18}" presName="BalanceSpacing" presStyleCnt="0"/>
      <dgm:spPr/>
    </dgm:pt>
    <dgm:pt modelId="{237DB5CD-AFC4-482D-9A25-0CBDF78D4AEA}" type="pres">
      <dgm:prSet presAssocID="{32FD02E7-B795-4CDF-A9BE-51E99838BC18}" presName="BalanceSpacing1" presStyleCnt="0"/>
      <dgm:spPr/>
    </dgm:pt>
    <dgm:pt modelId="{796A862C-502E-4627-8D92-52CE74543613}" type="pres">
      <dgm:prSet presAssocID="{0A725200-AC83-44EF-8E2A-5906A44A490D}" presName="Accent1Text" presStyleLbl="node1" presStyleIdx="7" presStyleCnt="20" custLinFactNeighborX="-7173" custLinFactNeighborY="-1534"/>
      <dgm:spPr/>
    </dgm:pt>
    <dgm:pt modelId="{9DD703C4-61F5-4786-B2C4-07F94F4732C5}" type="pres">
      <dgm:prSet presAssocID="{0A725200-AC83-44EF-8E2A-5906A44A490D}" presName="spaceBetweenRectangles" presStyleCnt="0"/>
      <dgm:spPr/>
    </dgm:pt>
    <dgm:pt modelId="{6FA25426-FAA1-4C3D-A26C-3B3B4E420E63}" type="pres">
      <dgm:prSet presAssocID="{4A366C4C-4666-4070-BDB3-EDE9400F9317}" presName="composite" presStyleCnt="0"/>
      <dgm:spPr/>
    </dgm:pt>
    <dgm:pt modelId="{1E8C280A-7420-47D3-9568-11762B2103C0}" type="pres">
      <dgm:prSet presAssocID="{4A366C4C-4666-4070-BDB3-EDE9400F9317}" presName="Parent1" presStyleLbl="node1" presStyleIdx="8" presStyleCnt="20">
        <dgm:presLayoutVars>
          <dgm:chMax val="1"/>
          <dgm:chPref val="1"/>
          <dgm:bulletEnabled val="1"/>
        </dgm:presLayoutVars>
      </dgm:prSet>
      <dgm:spPr/>
    </dgm:pt>
    <dgm:pt modelId="{506DE19A-D787-4648-BEA0-03B1CD1031A8}" type="pres">
      <dgm:prSet presAssocID="{4A366C4C-4666-4070-BDB3-EDE9400F9317}" presName="Childtext1" presStyleLbl="revTx" presStyleIdx="4" presStyleCnt="10">
        <dgm:presLayoutVars>
          <dgm:chMax val="0"/>
          <dgm:chPref val="0"/>
          <dgm:bulletEnabled val="1"/>
        </dgm:presLayoutVars>
      </dgm:prSet>
      <dgm:spPr/>
    </dgm:pt>
    <dgm:pt modelId="{EE543F7F-E488-4D4C-9B7F-43E077E0D000}" type="pres">
      <dgm:prSet presAssocID="{4A366C4C-4666-4070-BDB3-EDE9400F9317}" presName="BalanceSpacing" presStyleCnt="0"/>
      <dgm:spPr/>
    </dgm:pt>
    <dgm:pt modelId="{D7426E32-46C5-4A17-B677-6751CCE1C48B}" type="pres">
      <dgm:prSet presAssocID="{4A366C4C-4666-4070-BDB3-EDE9400F9317}" presName="BalanceSpacing1" presStyleCnt="0"/>
      <dgm:spPr/>
    </dgm:pt>
    <dgm:pt modelId="{4D075FF3-B5EF-48F9-8288-EDEC97256227}" type="pres">
      <dgm:prSet presAssocID="{7491F448-72E8-4050-9EF6-8B45CDA3F62B}" presName="Accent1Text" presStyleLbl="node1" presStyleIdx="9" presStyleCnt="20"/>
      <dgm:spPr/>
    </dgm:pt>
    <dgm:pt modelId="{5196147B-28C3-48AD-BE46-9D516E1D90FA}" type="pres">
      <dgm:prSet presAssocID="{7491F448-72E8-4050-9EF6-8B45CDA3F62B}" presName="spaceBetweenRectangles" presStyleCnt="0"/>
      <dgm:spPr/>
    </dgm:pt>
    <dgm:pt modelId="{E62E5472-6397-41C6-8099-3C343D54BDAB}" type="pres">
      <dgm:prSet presAssocID="{158604EE-5F52-4D65-92D2-BF4E5A99E3AB}" presName="composite" presStyleCnt="0"/>
      <dgm:spPr/>
    </dgm:pt>
    <dgm:pt modelId="{20A28A06-DDBE-4619-A655-79C8B2EB87E2}" type="pres">
      <dgm:prSet presAssocID="{158604EE-5F52-4D65-92D2-BF4E5A99E3AB}" presName="Parent1" presStyleLbl="node1" presStyleIdx="10" presStyleCnt="20" custLinFactNeighborX="-17215" custLinFactNeighborY="0">
        <dgm:presLayoutVars>
          <dgm:chMax val="1"/>
          <dgm:chPref val="1"/>
          <dgm:bulletEnabled val="1"/>
        </dgm:presLayoutVars>
      </dgm:prSet>
      <dgm:spPr/>
    </dgm:pt>
    <dgm:pt modelId="{08DA7309-49CF-457B-94C4-371C90D2F08A}" type="pres">
      <dgm:prSet presAssocID="{158604EE-5F52-4D65-92D2-BF4E5A99E3AB}" presName="Childtext1" presStyleLbl="revTx" presStyleIdx="5" presStyleCnt="10" custScaleX="146431" custLinFactNeighborX="-48552" custLinFactNeighborY="-6240">
        <dgm:presLayoutVars>
          <dgm:chMax val="0"/>
          <dgm:chPref val="0"/>
          <dgm:bulletEnabled val="1"/>
        </dgm:presLayoutVars>
      </dgm:prSet>
      <dgm:spPr/>
    </dgm:pt>
    <dgm:pt modelId="{7E17F444-66B6-4874-8173-D29DF083B55F}" type="pres">
      <dgm:prSet presAssocID="{158604EE-5F52-4D65-92D2-BF4E5A99E3AB}" presName="BalanceSpacing" presStyleCnt="0"/>
      <dgm:spPr/>
    </dgm:pt>
    <dgm:pt modelId="{CDE5D017-EBCA-48DF-B890-7F9729193ECB}" type="pres">
      <dgm:prSet presAssocID="{158604EE-5F52-4D65-92D2-BF4E5A99E3AB}" presName="BalanceSpacing1" presStyleCnt="0"/>
      <dgm:spPr/>
    </dgm:pt>
    <dgm:pt modelId="{83655EA7-3440-4241-AD8E-0CFA9C85CC74}" type="pres">
      <dgm:prSet presAssocID="{DA6DBCE5-AEB7-4F83-B7A6-9CA429C7B906}" presName="Accent1Text" presStyleLbl="node1" presStyleIdx="11" presStyleCnt="20" custLinFactNeighborX="-18649" custLinFactNeighborY="-1248"/>
      <dgm:spPr/>
    </dgm:pt>
    <dgm:pt modelId="{B020C10F-0EC3-4958-A8B8-2123CBE6B31D}" type="pres">
      <dgm:prSet presAssocID="{DA6DBCE5-AEB7-4F83-B7A6-9CA429C7B906}" presName="spaceBetweenRectangles" presStyleCnt="0"/>
      <dgm:spPr/>
    </dgm:pt>
    <dgm:pt modelId="{0E77100D-ECC1-4726-83EE-7424AD5A0B9D}" type="pres">
      <dgm:prSet presAssocID="{04CF0D5F-83F2-46A4-86C5-AFFCA7E0C5C1}" presName="composite" presStyleCnt="0"/>
      <dgm:spPr/>
    </dgm:pt>
    <dgm:pt modelId="{87935C34-199B-4B94-8AC0-97A501CC6B52}" type="pres">
      <dgm:prSet presAssocID="{04CF0D5F-83F2-46A4-86C5-AFFCA7E0C5C1}" presName="Parent1" presStyleLbl="node1" presStyleIdx="12" presStyleCnt="20">
        <dgm:presLayoutVars>
          <dgm:chMax val="1"/>
          <dgm:chPref val="1"/>
          <dgm:bulletEnabled val="1"/>
        </dgm:presLayoutVars>
      </dgm:prSet>
      <dgm:spPr/>
    </dgm:pt>
    <dgm:pt modelId="{8C61FF23-35C2-4D49-A47E-75D7329EB8DB}" type="pres">
      <dgm:prSet presAssocID="{04CF0D5F-83F2-46A4-86C5-AFFCA7E0C5C1}" presName="Childtext1" presStyleLbl="revTx" presStyleIdx="6" presStyleCnt="10">
        <dgm:presLayoutVars>
          <dgm:chMax val="0"/>
          <dgm:chPref val="0"/>
          <dgm:bulletEnabled val="1"/>
        </dgm:presLayoutVars>
      </dgm:prSet>
      <dgm:spPr/>
    </dgm:pt>
    <dgm:pt modelId="{FE9FB7EC-A4EA-49BE-96A4-F033E56F6941}" type="pres">
      <dgm:prSet presAssocID="{04CF0D5F-83F2-46A4-86C5-AFFCA7E0C5C1}" presName="BalanceSpacing" presStyleCnt="0"/>
      <dgm:spPr/>
    </dgm:pt>
    <dgm:pt modelId="{A301B5F7-3520-4847-A024-9C06A18E21EA}" type="pres">
      <dgm:prSet presAssocID="{04CF0D5F-83F2-46A4-86C5-AFFCA7E0C5C1}" presName="BalanceSpacing1" presStyleCnt="0"/>
      <dgm:spPr/>
    </dgm:pt>
    <dgm:pt modelId="{D11A3A19-237C-4D30-86F8-EFAD4779487C}" type="pres">
      <dgm:prSet presAssocID="{3B09D26D-CFD2-4E2C-A037-63E4F6517251}" presName="Accent1Text" presStyleLbl="node1" presStyleIdx="13" presStyleCnt="20"/>
      <dgm:spPr/>
    </dgm:pt>
    <dgm:pt modelId="{08DF1C36-8E97-4811-88FB-AFFFBDD2C505}" type="pres">
      <dgm:prSet presAssocID="{3B09D26D-CFD2-4E2C-A037-63E4F6517251}" presName="spaceBetweenRectangles" presStyleCnt="0"/>
      <dgm:spPr/>
    </dgm:pt>
    <dgm:pt modelId="{A0C743DB-C615-4CC5-BDBA-3644FDBEB342}" type="pres">
      <dgm:prSet presAssocID="{9EDCD3CE-854C-4384-B2D1-900C70ABFBE3}" presName="composite" presStyleCnt="0"/>
      <dgm:spPr/>
    </dgm:pt>
    <dgm:pt modelId="{34C2B1E3-44E0-43DF-A6FF-E7B3EA6EBA01}" type="pres">
      <dgm:prSet presAssocID="{9EDCD3CE-854C-4384-B2D1-900C70ABFBE3}" presName="Parent1" presStyleLbl="node1" presStyleIdx="14" presStyleCnt="20">
        <dgm:presLayoutVars>
          <dgm:chMax val="1"/>
          <dgm:chPref val="1"/>
          <dgm:bulletEnabled val="1"/>
        </dgm:presLayoutVars>
      </dgm:prSet>
      <dgm:spPr/>
    </dgm:pt>
    <dgm:pt modelId="{B8A38CBC-6C47-4940-8182-9D97B777A904}" type="pres">
      <dgm:prSet presAssocID="{9EDCD3CE-854C-4384-B2D1-900C70ABFBE3}" presName="Childtext1" presStyleLbl="revTx" presStyleIdx="7" presStyleCnt="10">
        <dgm:presLayoutVars>
          <dgm:chMax val="0"/>
          <dgm:chPref val="0"/>
          <dgm:bulletEnabled val="1"/>
        </dgm:presLayoutVars>
      </dgm:prSet>
      <dgm:spPr/>
    </dgm:pt>
    <dgm:pt modelId="{71418511-8E43-4101-9E60-BD0B2CDA2BD9}" type="pres">
      <dgm:prSet presAssocID="{9EDCD3CE-854C-4384-B2D1-900C70ABFBE3}" presName="BalanceSpacing" presStyleCnt="0"/>
      <dgm:spPr/>
    </dgm:pt>
    <dgm:pt modelId="{6762923B-144E-4E73-AE42-7C3A1EBB680D}" type="pres">
      <dgm:prSet presAssocID="{9EDCD3CE-854C-4384-B2D1-900C70ABFBE3}" presName="BalanceSpacing1" presStyleCnt="0"/>
      <dgm:spPr/>
    </dgm:pt>
    <dgm:pt modelId="{712DD85A-AEE4-4AEB-AAD5-3328B45A3DA4}" type="pres">
      <dgm:prSet presAssocID="{B6FF7112-7459-4EDC-A1E8-B5B542043CC3}" presName="Accent1Text" presStyleLbl="node1" presStyleIdx="15" presStyleCnt="20"/>
      <dgm:spPr/>
    </dgm:pt>
    <dgm:pt modelId="{3D3BD81E-9183-4361-B161-5DF8FF604AAA}" type="pres">
      <dgm:prSet presAssocID="{B6FF7112-7459-4EDC-A1E8-B5B542043CC3}" presName="spaceBetweenRectangles" presStyleCnt="0"/>
      <dgm:spPr/>
    </dgm:pt>
    <dgm:pt modelId="{FF4013E4-6A9F-4FD2-AAA7-84C86964B638}" type="pres">
      <dgm:prSet presAssocID="{25542679-E315-497E-90DD-94E608B60F25}" presName="composite" presStyleCnt="0"/>
      <dgm:spPr/>
    </dgm:pt>
    <dgm:pt modelId="{73A9DA3C-CB84-409A-A487-96A9CF3302D9}" type="pres">
      <dgm:prSet presAssocID="{25542679-E315-497E-90DD-94E608B60F25}" presName="Parent1" presStyleLbl="node1" presStyleIdx="16" presStyleCnt="20">
        <dgm:presLayoutVars>
          <dgm:chMax val="1"/>
          <dgm:chPref val="1"/>
          <dgm:bulletEnabled val="1"/>
        </dgm:presLayoutVars>
      </dgm:prSet>
      <dgm:spPr/>
    </dgm:pt>
    <dgm:pt modelId="{C2C43EC6-FB4D-49EC-9B26-0F8108019203}" type="pres">
      <dgm:prSet presAssocID="{25542679-E315-497E-90DD-94E608B60F25}" presName="Childtext1" presStyleLbl="revTx" presStyleIdx="8" presStyleCnt="10">
        <dgm:presLayoutVars>
          <dgm:chMax val="0"/>
          <dgm:chPref val="0"/>
          <dgm:bulletEnabled val="1"/>
        </dgm:presLayoutVars>
      </dgm:prSet>
      <dgm:spPr/>
    </dgm:pt>
    <dgm:pt modelId="{64970886-B00D-45D2-AC46-5999AC0EF4A2}" type="pres">
      <dgm:prSet presAssocID="{25542679-E315-497E-90DD-94E608B60F25}" presName="BalanceSpacing" presStyleCnt="0"/>
      <dgm:spPr/>
    </dgm:pt>
    <dgm:pt modelId="{6A36CAB1-4174-48BC-9127-0D716461DE2D}" type="pres">
      <dgm:prSet presAssocID="{25542679-E315-497E-90DD-94E608B60F25}" presName="BalanceSpacing1" presStyleCnt="0"/>
      <dgm:spPr/>
    </dgm:pt>
    <dgm:pt modelId="{41B3C1F5-8366-4587-842E-4CF3515711DE}" type="pres">
      <dgm:prSet presAssocID="{48C6EADD-6139-4087-834A-68781A004E26}" presName="Accent1Text" presStyleLbl="node1" presStyleIdx="17" presStyleCnt="20"/>
      <dgm:spPr/>
    </dgm:pt>
    <dgm:pt modelId="{55F44087-94F3-4493-9156-8F742CF50C9F}" type="pres">
      <dgm:prSet presAssocID="{48C6EADD-6139-4087-834A-68781A004E26}" presName="spaceBetweenRectangles" presStyleCnt="0"/>
      <dgm:spPr/>
    </dgm:pt>
    <dgm:pt modelId="{BE4918B4-6AFE-467F-9EE7-1F95346EF01C}" type="pres">
      <dgm:prSet presAssocID="{B2A6EC66-ACF0-463D-A648-D5EEF4D714C9}" presName="composite" presStyleCnt="0"/>
      <dgm:spPr/>
    </dgm:pt>
    <dgm:pt modelId="{F832BC25-6D3E-4656-AB3D-7BE8603AC657}" type="pres">
      <dgm:prSet presAssocID="{B2A6EC66-ACF0-463D-A648-D5EEF4D714C9}" presName="Parent1" presStyleLbl="node1" presStyleIdx="18" presStyleCnt="20" custLinFactNeighborX="-27984" custLinFactNeighborY="1248">
        <dgm:presLayoutVars>
          <dgm:chMax val="1"/>
          <dgm:chPref val="1"/>
          <dgm:bulletEnabled val="1"/>
        </dgm:presLayoutVars>
      </dgm:prSet>
      <dgm:spPr/>
    </dgm:pt>
    <dgm:pt modelId="{18F2137F-C6E7-4A20-B10A-9B2FE158BE7E}" type="pres">
      <dgm:prSet presAssocID="{B2A6EC66-ACF0-463D-A648-D5EEF4D714C9}" presName="Childtext1" presStyleLbl="revTx" presStyleIdx="9" presStyleCnt="10" custScaleX="181134" custLinFactNeighborX="-51299" custLinFactNeighborY="0">
        <dgm:presLayoutVars>
          <dgm:chMax val="0"/>
          <dgm:chPref val="0"/>
          <dgm:bulletEnabled val="1"/>
        </dgm:presLayoutVars>
      </dgm:prSet>
      <dgm:spPr/>
    </dgm:pt>
    <dgm:pt modelId="{23641215-154B-4260-9BC4-65160B784455}" type="pres">
      <dgm:prSet presAssocID="{B2A6EC66-ACF0-463D-A648-D5EEF4D714C9}" presName="BalanceSpacing" presStyleCnt="0"/>
      <dgm:spPr/>
    </dgm:pt>
    <dgm:pt modelId="{D9418483-D43C-4F8F-97EB-ED2DB1347989}" type="pres">
      <dgm:prSet presAssocID="{B2A6EC66-ACF0-463D-A648-D5EEF4D714C9}" presName="BalanceSpacing1" presStyleCnt="0"/>
      <dgm:spPr/>
    </dgm:pt>
    <dgm:pt modelId="{2665FAFB-FDBB-421F-9FD1-7C61E9470EA8}" type="pres">
      <dgm:prSet presAssocID="{457EFCF3-1726-4400-98A9-DAA19A122E12}" presName="Accent1Text" presStyleLbl="node1" presStyleIdx="19" presStyleCnt="20" custLinFactNeighborX="-27256" custLinFactNeighborY="-1248"/>
      <dgm:spPr/>
    </dgm:pt>
  </dgm:ptLst>
  <dgm:cxnLst>
    <dgm:cxn modelId="{290B3B00-4D9A-44C5-8702-F8D30F345929}" srcId="{B2A6EC66-ACF0-463D-A648-D5EEF4D714C9}" destId="{64448ECE-781A-4A22-872D-3BCB62B600DE}" srcOrd="0" destOrd="0" parTransId="{888D60BD-C0E3-4BE0-B1B9-0FEDECD9E19A}" sibTransId="{952F3F0F-5C7A-49F4-9C13-2D88F521C82B}"/>
    <dgm:cxn modelId="{95985B00-CD7B-46A7-90DF-54C0CC073D95}" type="presOf" srcId="{59BE0166-6845-4D5F-8EA7-5F9B53CB3761}" destId="{B8A38CBC-6C47-4940-8182-9D97B777A904}" srcOrd="0" destOrd="0" presId="urn:microsoft.com/office/officeart/2008/layout/AlternatingHexagons"/>
    <dgm:cxn modelId="{55A4200E-4DA5-48BE-9433-0340DA7C35B1}" srcId="{69027FDF-380D-4C5D-8B78-595B9CE21223}" destId="{4A366C4C-4666-4070-BDB3-EDE9400F9317}" srcOrd="4" destOrd="0" parTransId="{5877F63A-2765-4B1C-85CA-70F5C921D26E}" sibTransId="{7491F448-72E8-4050-9EF6-8B45CDA3F62B}"/>
    <dgm:cxn modelId="{B3F8F50E-4E2D-4EE4-88C0-227DD069CFB4}" srcId="{9EDCD3CE-854C-4384-B2D1-900C70ABFBE3}" destId="{59BE0166-6845-4D5F-8EA7-5F9B53CB3761}" srcOrd="0" destOrd="0" parTransId="{203A7AE7-902C-4D50-9E3B-76ADDD5F42C9}" sibTransId="{03A88D65-EA8A-4ACF-B5E3-A5122111AF73}"/>
    <dgm:cxn modelId="{C4678E10-2889-401E-8930-3600244ED331}" type="presOf" srcId="{19D68DA9-19FB-42A4-B27B-BF25B2177FF4}" destId="{0A2AD575-F089-4A69-927B-D4EE76B74BE9}" srcOrd="0" destOrd="0" presId="urn:microsoft.com/office/officeart/2008/layout/AlternatingHexagons"/>
    <dgm:cxn modelId="{DA80D915-AAF8-4652-BB47-D8949581E018}" type="presOf" srcId="{C2339C4C-C7D1-426D-8F0E-5BC9581AF627}" destId="{1A07DD54-7AC4-4DB4-AB1C-E87ACD14EFF0}" srcOrd="0" destOrd="0" presId="urn:microsoft.com/office/officeart/2008/layout/AlternatingHexagons"/>
    <dgm:cxn modelId="{97949B23-C81B-429D-B5E4-10A30E44009F}" srcId="{69027FDF-380D-4C5D-8B78-595B9CE21223}" destId="{158604EE-5F52-4D65-92D2-BF4E5A99E3AB}" srcOrd="5" destOrd="0" parTransId="{9B4F56F1-06D9-46C9-8B82-21FFF991894A}" sibTransId="{DA6DBCE5-AEB7-4F83-B7A6-9CA429C7B906}"/>
    <dgm:cxn modelId="{A1466127-646E-4FCE-8D4A-F374F6598706}" type="presOf" srcId="{457EFCF3-1726-4400-98A9-DAA19A122E12}" destId="{2665FAFB-FDBB-421F-9FD1-7C61E9470EA8}" srcOrd="0" destOrd="0" presId="urn:microsoft.com/office/officeart/2008/layout/AlternatingHexagons"/>
    <dgm:cxn modelId="{00A40D2F-D5B8-4A5A-8D1A-988C87C2C712}" type="presOf" srcId="{64448ECE-781A-4A22-872D-3BCB62B600DE}" destId="{18F2137F-C6E7-4A20-B10A-9B2FE158BE7E}" srcOrd="0" destOrd="0" presId="urn:microsoft.com/office/officeart/2008/layout/AlternatingHexagons"/>
    <dgm:cxn modelId="{3E1E5431-4672-4E2D-845E-7DBD554E3085}" type="presOf" srcId="{158604EE-5F52-4D65-92D2-BF4E5A99E3AB}" destId="{20A28A06-DDBE-4619-A655-79C8B2EB87E2}" srcOrd="0" destOrd="0" presId="urn:microsoft.com/office/officeart/2008/layout/AlternatingHexagons"/>
    <dgm:cxn modelId="{2DE42032-870E-41D9-8585-6E706AB43725}" srcId="{69027FDF-380D-4C5D-8B78-595B9CE21223}" destId="{67CCCDE1-93A3-42FA-BC73-E8CB34259E01}" srcOrd="0" destOrd="0" parTransId="{D599A7D6-C072-44BA-94F1-868838C37B21}" sibTransId="{E93A3EC9-7F52-4BD3-9232-5A47A6CBCE79}"/>
    <dgm:cxn modelId="{4460BC33-71CF-47C5-99DB-738EDB6C32C2}" type="presOf" srcId="{5C904DF4-57F8-4656-95F1-7B3DE675D432}" destId="{C2C43EC6-FB4D-49EC-9B26-0F8108019203}" srcOrd="0" destOrd="0" presId="urn:microsoft.com/office/officeart/2008/layout/AlternatingHexagons"/>
    <dgm:cxn modelId="{9BA52938-43F4-4679-BE6A-CAD817A97BBD}" type="presOf" srcId="{B6FF7112-7459-4EDC-A1E8-B5B542043CC3}" destId="{712DD85A-AEE4-4AEB-AAD5-3328B45A3DA4}" srcOrd="0" destOrd="0" presId="urn:microsoft.com/office/officeart/2008/layout/AlternatingHexagons"/>
    <dgm:cxn modelId="{3FADFB3E-7626-4E6E-ADAB-B6F1B8A59B21}" type="presOf" srcId="{67CCCDE1-93A3-42FA-BC73-E8CB34259E01}" destId="{1F0B8F8B-CAE2-4DEF-9591-8BCB947AA768}" srcOrd="0" destOrd="0" presId="urn:microsoft.com/office/officeart/2008/layout/AlternatingHexagons"/>
    <dgm:cxn modelId="{F77AFA5E-B427-47E8-B86A-1AB380126219}" srcId="{69027FDF-380D-4C5D-8B78-595B9CE21223}" destId="{B2A6EC66-ACF0-463D-A648-D5EEF4D714C9}" srcOrd="9" destOrd="0" parTransId="{D8CB7C69-EBDC-47AF-A1AD-6B977DD0E6EF}" sibTransId="{457EFCF3-1726-4400-98A9-DAA19A122E12}"/>
    <dgm:cxn modelId="{F1EECE60-8DA8-4BFF-B6DA-2D21C040C8E1}" srcId="{04CF0D5F-83F2-46A4-86C5-AFFCA7E0C5C1}" destId="{A0DE9263-215F-4193-A2DA-3DD1306B9651}" srcOrd="0" destOrd="0" parTransId="{68961F84-EA54-48E1-8080-A865C5DFC0B4}" sibTransId="{D96EF486-BF1B-47AE-8702-3806F0049A12}"/>
    <dgm:cxn modelId="{4A3EB163-DB6C-49E9-AD43-CFB3093EF21A}" type="presOf" srcId="{04CF0D5F-83F2-46A4-86C5-AFFCA7E0C5C1}" destId="{87935C34-199B-4B94-8AC0-97A501CC6B52}" srcOrd="0" destOrd="0" presId="urn:microsoft.com/office/officeart/2008/layout/AlternatingHexagons"/>
    <dgm:cxn modelId="{5C576D65-4A0A-45CE-A5EE-983CB578AA16}" type="presOf" srcId="{3B09D26D-CFD2-4E2C-A037-63E4F6517251}" destId="{D11A3A19-237C-4D30-86F8-EFAD4779487C}" srcOrd="0" destOrd="0" presId="urn:microsoft.com/office/officeart/2008/layout/AlternatingHexagons"/>
    <dgm:cxn modelId="{20107168-506B-4C78-8B5D-371953056599}" type="presOf" srcId="{9EDCD3CE-854C-4384-B2D1-900C70ABFBE3}" destId="{34C2B1E3-44E0-43DF-A6FF-E7B3EA6EBA01}" srcOrd="0" destOrd="0" presId="urn:microsoft.com/office/officeart/2008/layout/AlternatingHexagons"/>
    <dgm:cxn modelId="{F0944B69-74DC-4276-B2A9-EAFA841B9CFD}" type="presOf" srcId="{69027FDF-380D-4C5D-8B78-595B9CE21223}" destId="{9308C943-5715-438E-89B5-BCFBB51375A5}" srcOrd="0" destOrd="0" presId="urn:microsoft.com/office/officeart/2008/layout/AlternatingHexagons"/>
    <dgm:cxn modelId="{2E8B1657-F104-46E4-AB14-B47D8BD1BC2D}" type="presOf" srcId="{0A725200-AC83-44EF-8E2A-5906A44A490D}" destId="{796A862C-502E-4627-8D92-52CE74543613}" srcOrd="0" destOrd="0" presId="urn:microsoft.com/office/officeart/2008/layout/AlternatingHexagons"/>
    <dgm:cxn modelId="{F9A9635A-38FB-471F-81FE-8D9B9D6C523A}" srcId="{4A366C4C-4666-4070-BDB3-EDE9400F9317}" destId="{C30564C4-A994-4567-9C9B-5FA5F1C31572}" srcOrd="0" destOrd="0" parTransId="{123801B8-BB68-42D6-9D00-AA6BE5EAE705}" sibTransId="{6B38AE78-4B3D-467F-982C-214EB28C1017}"/>
    <dgm:cxn modelId="{F6C0577C-9C8B-4BEE-A6F8-49231C4E65C1}" srcId="{69027FDF-380D-4C5D-8B78-595B9CE21223}" destId="{04CF0D5F-83F2-46A4-86C5-AFFCA7E0C5C1}" srcOrd="6" destOrd="0" parTransId="{52D6707C-AEF3-4AB7-9D7A-6A9F3D8E11D3}" sibTransId="{3B09D26D-CFD2-4E2C-A037-63E4F6517251}"/>
    <dgm:cxn modelId="{C085AE81-0B4C-49C5-82C1-C098EF77D071}" srcId="{32FD02E7-B795-4CDF-A9BE-51E99838BC18}" destId="{255AD843-11A0-48B7-BFB3-8EE69302E604}" srcOrd="0" destOrd="0" parTransId="{30C9BC9D-9455-477D-9F3F-141D5BD95B04}" sibTransId="{32D62A9E-E238-4F62-8327-E957DF5E5458}"/>
    <dgm:cxn modelId="{2B059B87-6CA8-4653-9CBA-C9DAF4B202AB}" type="presOf" srcId="{DA6DBCE5-AEB7-4F83-B7A6-9CA429C7B906}" destId="{83655EA7-3440-4241-AD8E-0CFA9C85CC74}" srcOrd="0" destOrd="0" presId="urn:microsoft.com/office/officeart/2008/layout/AlternatingHexagons"/>
    <dgm:cxn modelId="{3B78CC8E-6793-4E50-87C4-89D94BD3A2F9}" type="presOf" srcId="{32FD02E7-B795-4CDF-A9BE-51E99838BC18}" destId="{EA5633D4-D092-484E-B56A-89EABC4F75E2}" srcOrd="0" destOrd="0" presId="urn:microsoft.com/office/officeart/2008/layout/AlternatingHexagons"/>
    <dgm:cxn modelId="{D3981193-7A70-4C59-B22F-9D37923A1237}" srcId="{2BFD6485-0F30-4BD5-90B8-842471676B56}" destId="{BAA6463F-807D-4973-A7A4-4118806752B9}" srcOrd="0" destOrd="0" parTransId="{53DFFF36-E954-4F21-933A-C97CFD702852}" sibTransId="{3F375E93-DB20-427B-ACD0-AF998C4F5C4B}"/>
    <dgm:cxn modelId="{9B00BA94-5A37-4BBF-8166-34BB13B9768D}" type="presOf" srcId="{48C6EADD-6139-4087-834A-68781A004E26}" destId="{41B3C1F5-8366-4587-842E-4CF3515711DE}" srcOrd="0" destOrd="0" presId="urn:microsoft.com/office/officeart/2008/layout/AlternatingHexagons"/>
    <dgm:cxn modelId="{0E3BD19B-C34B-47D4-950C-DAA8209E4C6D}" srcId="{69027FDF-380D-4C5D-8B78-595B9CE21223}" destId="{19D68DA9-19FB-42A4-B27B-BF25B2177FF4}" srcOrd="2" destOrd="0" parTransId="{A3A3E41E-FE75-4657-9ADB-730AF30F805E}" sibTransId="{C2339C4C-C7D1-426D-8F0E-5BC9581AF627}"/>
    <dgm:cxn modelId="{937CD3A4-F38E-44C9-AA4B-68B40A7D8E58}" type="presOf" srcId="{4229EA20-96C5-4DBB-B8B4-3FE74889A657}" destId="{2F371E9C-AF7C-42D6-A897-C6B84B226EB6}" srcOrd="0" destOrd="0" presId="urn:microsoft.com/office/officeart/2008/layout/AlternatingHexagons"/>
    <dgm:cxn modelId="{579BF1A8-A5CD-4BA4-B23D-2BD1904BE93A}" type="presOf" srcId="{A0DE9263-215F-4193-A2DA-3DD1306B9651}" destId="{8C61FF23-35C2-4D49-A47E-75D7329EB8DB}" srcOrd="0" destOrd="0" presId="urn:microsoft.com/office/officeart/2008/layout/AlternatingHexagons"/>
    <dgm:cxn modelId="{97F6F2AD-2450-42CE-AED2-A4DEB79DFE25}" type="presOf" srcId="{2BFD6485-0F30-4BD5-90B8-842471676B56}" destId="{2DD552D4-F3EC-4AB9-AC38-685B4C8099AC}" srcOrd="0" destOrd="0" presId="urn:microsoft.com/office/officeart/2008/layout/AlternatingHexagons"/>
    <dgm:cxn modelId="{4EFF55B1-5E52-472A-B231-34EFB1F8C6C3}" srcId="{158604EE-5F52-4D65-92D2-BF4E5A99E3AB}" destId="{EF73CE6E-C1F6-452A-B670-70C18A426535}" srcOrd="0" destOrd="0" parTransId="{A55376CE-180D-4D40-973B-B1DBA6C8556F}" sibTransId="{1805BCC2-C86E-4579-840D-4652C2EBCB1E}"/>
    <dgm:cxn modelId="{D796CCB2-00A7-4546-AAD8-9FEA1C4D3F6E}" srcId="{67CCCDE1-93A3-42FA-BC73-E8CB34259E01}" destId="{CF27BC59-6B54-4BCE-866F-0D7E68D680B4}" srcOrd="0" destOrd="0" parTransId="{E34CE60A-B91B-4E94-97CF-4FC0EBD1ADFE}" sibTransId="{8625FB2E-5C96-4351-9614-11A7A6142091}"/>
    <dgm:cxn modelId="{5A7D6AB3-09E7-4F75-8556-575D29F58244}" srcId="{69027FDF-380D-4C5D-8B78-595B9CE21223}" destId="{32FD02E7-B795-4CDF-A9BE-51E99838BC18}" srcOrd="3" destOrd="0" parTransId="{4E59ECEF-5CD4-44FF-9EF8-0884946F94F2}" sibTransId="{0A725200-AC83-44EF-8E2A-5906A44A490D}"/>
    <dgm:cxn modelId="{12925EB5-BD1E-47A2-8AEA-AC4AAB148CE2}" type="presOf" srcId="{25542679-E315-497E-90DD-94E608B60F25}" destId="{73A9DA3C-CB84-409A-A487-96A9CF3302D9}" srcOrd="0" destOrd="0" presId="urn:microsoft.com/office/officeart/2008/layout/AlternatingHexagons"/>
    <dgm:cxn modelId="{7B9790BC-91A9-4C26-868D-FC1229D3D339}" type="presOf" srcId="{255AD843-11A0-48B7-BFB3-8EE69302E604}" destId="{5FF1E63F-1CC9-4706-9D65-7CDF268C3C75}" srcOrd="0" destOrd="0" presId="urn:microsoft.com/office/officeart/2008/layout/AlternatingHexagons"/>
    <dgm:cxn modelId="{D53794BC-3492-4513-9C66-47C3EA131AC6}" type="presOf" srcId="{7491F448-72E8-4050-9EF6-8B45CDA3F62B}" destId="{4D075FF3-B5EF-48F9-8288-EDEC97256227}" srcOrd="0" destOrd="0" presId="urn:microsoft.com/office/officeart/2008/layout/AlternatingHexagons"/>
    <dgm:cxn modelId="{D96C7FD1-B3A5-46CE-B625-8BE18534F745}" type="presOf" srcId="{BAA6463F-807D-4973-A7A4-4118806752B9}" destId="{2D47A767-EB7D-49B4-8B7E-FAAB071B3887}" srcOrd="0" destOrd="0" presId="urn:microsoft.com/office/officeart/2008/layout/AlternatingHexagons"/>
    <dgm:cxn modelId="{0AB58AD6-82C7-42AD-9D9D-00557E0EC6AF}" type="presOf" srcId="{C30564C4-A994-4567-9C9B-5FA5F1C31572}" destId="{506DE19A-D787-4648-BEA0-03B1CD1031A8}" srcOrd="0" destOrd="0" presId="urn:microsoft.com/office/officeart/2008/layout/AlternatingHexagons"/>
    <dgm:cxn modelId="{E036C4DD-4BD7-475C-92D1-E85E4EB58304}" type="presOf" srcId="{1970A2E2-FCD8-4C38-9095-9A0FB6032A9D}" destId="{9517BEB3-D57F-42CF-9D1F-009AE81759EE}" srcOrd="0" destOrd="0" presId="urn:microsoft.com/office/officeart/2008/layout/AlternatingHexagons"/>
    <dgm:cxn modelId="{D79ADFDD-F995-4631-85BF-9FC411635157}" srcId="{19D68DA9-19FB-42A4-B27B-BF25B2177FF4}" destId="{4229EA20-96C5-4DBB-B8B4-3FE74889A657}" srcOrd="0" destOrd="0" parTransId="{53F7055E-2A0B-40CC-8DCD-3AFF796386D2}" sibTransId="{C9E8D76E-E38F-42A8-8C41-4643D3D2BA2A}"/>
    <dgm:cxn modelId="{E8DFE8E2-EE34-480B-B708-8C130005C868}" type="presOf" srcId="{EF73CE6E-C1F6-452A-B670-70C18A426535}" destId="{08DA7309-49CF-457B-94C4-371C90D2F08A}" srcOrd="0" destOrd="0" presId="urn:microsoft.com/office/officeart/2008/layout/AlternatingHexagons"/>
    <dgm:cxn modelId="{0A95E3E3-1122-4C3C-A441-80A2FA842E53}" srcId="{69027FDF-380D-4C5D-8B78-595B9CE21223}" destId="{25542679-E315-497E-90DD-94E608B60F25}" srcOrd="8" destOrd="0" parTransId="{687D2DD8-5783-40AF-8595-7FC1ABE868B4}" sibTransId="{48C6EADD-6139-4087-834A-68781A004E26}"/>
    <dgm:cxn modelId="{B5921CE5-C465-493E-96F5-C9AACBDBC425}" type="presOf" srcId="{B2A6EC66-ACF0-463D-A648-D5EEF4D714C9}" destId="{F832BC25-6D3E-4656-AB3D-7BE8603AC657}" srcOrd="0" destOrd="0" presId="urn:microsoft.com/office/officeart/2008/layout/AlternatingHexagons"/>
    <dgm:cxn modelId="{297D42E7-2519-4FB1-83F2-F7013B16E49A}" type="presOf" srcId="{4A366C4C-4666-4070-BDB3-EDE9400F9317}" destId="{1E8C280A-7420-47D3-9568-11762B2103C0}" srcOrd="0" destOrd="0" presId="urn:microsoft.com/office/officeart/2008/layout/AlternatingHexagons"/>
    <dgm:cxn modelId="{03CEDBEC-D683-4770-B9A3-2BD42E0D246B}" srcId="{69027FDF-380D-4C5D-8B78-595B9CE21223}" destId="{9EDCD3CE-854C-4384-B2D1-900C70ABFBE3}" srcOrd="7" destOrd="0" parTransId="{FFB28C88-0698-4DD2-A28A-2F52547ADEC8}" sibTransId="{B6FF7112-7459-4EDC-A1E8-B5B542043CC3}"/>
    <dgm:cxn modelId="{91A53EED-F25A-41AC-B4E2-4697F607C541}" srcId="{25542679-E315-497E-90DD-94E608B60F25}" destId="{5C904DF4-57F8-4656-95F1-7B3DE675D432}" srcOrd="0" destOrd="0" parTransId="{CE356D59-1E63-4F8B-A861-EF3E5D7F613B}" sibTransId="{9AFB1D50-44E5-404F-A23D-27C5D6FE970D}"/>
    <dgm:cxn modelId="{61327CF0-8B47-44D5-BA66-16A1E2F1AD71}" srcId="{69027FDF-380D-4C5D-8B78-595B9CE21223}" destId="{2BFD6485-0F30-4BD5-90B8-842471676B56}" srcOrd="1" destOrd="0" parTransId="{CD5C8D0B-DFDA-46D5-AA6A-AF6921164379}" sibTransId="{1970A2E2-FCD8-4C38-9095-9A0FB6032A9D}"/>
    <dgm:cxn modelId="{496CB2FD-64F4-4570-BC17-BC9D7EA63D25}" type="presOf" srcId="{CF27BC59-6B54-4BCE-866F-0D7E68D680B4}" destId="{A77BF301-D364-4E5B-B746-E54FE2227883}" srcOrd="0" destOrd="0" presId="urn:microsoft.com/office/officeart/2008/layout/AlternatingHexagons"/>
    <dgm:cxn modelId="{222966FE-6314-4C0D-BC92-86B47AB9AAAA}" type="presOf" srcId="{E93A3EC9-7F52-4BD3-9232-5A47A6CBCE79}" destId="{41523D9D-2E6D-48B7-BB8B-792F430CB5B4}" srcOrd="0" destOrd="0" presId="urn:microsoft.com/office/officeart/2008/layout/AlternatingHexagons"/>
    <dgm:cxn modelId="{EDB74324-1CAA-4392-90FD-4699CE57A465}" type="presParOf" srcId="{9308C943-5715-438E-89B5-BCFBB51375A5}" destId="{8123FC51-D3DC-43B2-BD9C-A5A4415E23DC}" srcOrd="0" destOrd="0" presId="urn:microsoft.com/office/officeart/2008/layout/AlternatingHexagons"/>
    <dgm:cxn modelId="{8D7B4ADF-EF87-4F84-BDDC-2486B56F01D4}" type="presParOf" srcId="{8123FC51-D3DC-43B2-BD9C-A5A4415E23DC}" destId="{1F0B8F8B-CAE2-4DEF-9591-8BCB947AA768}" srcOrd="0" destOrd="0" presId="urn:microsoft.com/office/officeart/2008/layout/AlternatingHexagons"/>
    <dgm:cxn modelId="{BA577B94-59CD-4535-9142-AB25E533B44F}" type="presParOf" srcId="{8123FC51-D3DC-43B2-BD9C-A5A4415E23DC}" destId="{A77BF301-D364-4E5B-B746-E54FE2227883}" srcOrd="1" destOrd="0" presId="urn:microsoft.com/office/officeart/2008/layout/AlternatingHexagons"/>
    <dgm:cxn modelId="{683E3F99-87A3-42A5-9EC0-E0C778872AE3}" type="presParOf" srcId="{8123FC51-D3DC-43B2-BD9C-A5A4415E23DC}" destId="{A50994F5-8364-4B4C-8644-AC085B540F2A}" srcOrd="2" destOrd="0" presId="urn:microsoft.com/office/officeart/2008/layout/AlternatingHexagons"/>
    <dgm:cxn modelId="{6CB52E20-7E56-4003-B769-619F03B63A02}" type="presParOf" srcId="{8123FC51-D3DC-43B2-BD9C-A5A4415E23DC}" destId="{0F0DAF8D-04C4-4F1D-B388-382989E3B98A}" srcOrd="3" destOrd="0" presId="urn:microsoft.com/office/officeart/2008/layout/AlternatingHexagons"/>
    <dgm:cxn modelId="{A4B5BF33-44DE-495F-816D-F5B2CB91FD62}" type="presParOf" srcId="{8123FC51-D3DC-43B2-BD9C-A5A4415E23DC}" destId="{41523D9D-2E6D-48B7-BB8B-792F430CB5B4}" srcOrd="4" destOrd="0" presId="urn:microsoft.com/office/officeart/2008/layout/AlternatingHexagons"/>
    <dgm:cxn modelId="{1BA367EB-14FE-48B8-9A5F-A90BBF9AB2BA}" type="presParOf" srcId="{9308C943-5715-438E-89B5-BCFBB51375A5}" destId="{E80B3158-97AC-4FBA-BF15-D18E9D096C2A}" srcOrd="1" destOrd="0" presId="urn:microsoft.com/office/officeart/2008/layout/AlternatingHexagons"/>
    <dgm:cxn modelId="{6518C329-CAD4-4376-8D37-DB0187BE28B2}" type="presParOf" srcId="{9308C943-5715-438E-89B5-BCFBB51375A5}" destId="{F6EEC454-4AD6-448C-8620-E165D7E424BB}" srcOrd="2" destOrd="0" presId="urn:microsoft.com/office/officeart/2008/layout/AlternatingHexagons"/>
    <dgm:cxn modelId="{448D4601-7037-48B6-BB6D-6E70DDEC681B}" type="presParOf" srcId="{F6EEC454-4AD6-448C-8620-E165D7E424BB}" destId="{2DD552D4-F3EC-4AB9-AC38-685B4C8099AC}" srcOrd="0" destOrd="0" presId="urn:microsoft.com/office/officeart/2008/layout/AlternatingHexagons"/>
    <dgm:cxn modelId="{32B06CBC-1265-406B-8753-C51A578DC1FD}" type="presParOf" srcId="{F6EEC454-4AD6-448C-8620-E165D7E424BB}" destId="{2D47A767-EB7D-49B4-8B7E-FAAB071B3887}" srcOrd="1" destOrd="0" presId="urn:microsoft.com/office/officeart/2008/layout/AlternatingHexagons"/>
    <dgm:cxn modelId="{629246FA-A9C4-4467-9F3E-86B22A7CBF58}" type="presParOf" srcId="{F6EEC454-4AD6-448C-8620-E165D7E424BB}" destId="{0CBDD492-0A33-4D17-828F-02CD889FA585}" srcOrd="2" destOrd="0" presId="urn:microsoft.com/office/officeart/2008/layout/AlternatingHexagons"/>
    <dgm:cxn modelId="{9DAFD4E3-893A-4A9C-AEEA-9990BF286BF8}" type="presParOf" srcId="{F6EEC454-4AD6-448C-8620-E165D7E424BB}" destId="{A9929B25-865C-48AA-8903-22A533DAB2D1}" srcOrd="3" destOrd="0" presId="urn:microsoft.com/office/officeart/2008/layout/AlternatingHexagons"/>
    <dgm:cxn modelId="{FD2B6FD3-6EEC-47B0-B8BA-9DC1FECE7F2B}" type="presParOf" srcId="{F6EEC454-4AD6-448C-8620-E165D7E424BB}" destId="{9517BEB3-D57F-42CF-9D1F-009AE81759EE}" srcOrd="4" destOrd="0" presId="urn:microsoft.com/office/officeart/2008/layout/AlternatingHexagons"/>
    <dgm:cxn modelId="{7C0A65B0-5C67-4E51-B334-5C66C5DAA17B}" type="presParOf" srcId="{9308C943-5715-438E-89B5-BCFBB51375A5}" destId="{8F8CFA89-D800-4A58-B01C-6EC069CCE528}" srcOrd="3" destOrd="0" presId="urn:microsoft.com/office/officeart/2008/layout/AlternatingHexagons"/>
    <dgm:cxn modelId="{571D2515-85D8-4DCB-83C9-2B41A6A45C0D}" type="presParOf" srcId="{9308C943-5715-438E-89B5-BCFBB51375A5}" destId="{A427B8B0-F6FF-4513-AE44-9694CF218E06}" srcOrd="4" destOrd="0" presId="urn:microsoft.com/office/officeart/2008/layout/AlternatingHexagons"/>
    <dgm:cxn modelId="{BD3AC5A7-4511-438C-9197-98D8E4D8571A}" type="presParOf" srcId="{A427B8B0-F6FF-4513-AE44-9694CF218E06}" destId="{0A2AD575-F089-4A69-927B-D4EE76B74BE9}" srcOrd="0" destOrd="0" presId="urn:microsoft.com/office/officeart/2008/layout/AlternatingHexagons"/>
    <dgm:cxn modelId="{BF712323-E098-43AA-B4DD-560778E6EABF}" type="presParOf" srcId="{A427B8B0-F6FF-4513-AE44-9694CF218E06}" destId="{2F371E9C-AF7C-42D6-A897-C6B84B226EB6}" srcOrd="1" destOrd="0" presId="urn:microsoft.com/office/officeart/2008/layout/AlternatingHexagons"/>
    <dgm:cxn modelId="{99E71AA3-FBF8-43AC-ADFE-AB5CC87F181A}" type="presParOf" srcId="{A427B8B0-F6FF-4513-AE44-9694CF218E06}" destId="{4EBBD9FD-5FCB-447A-B7D3-A1F15F9EEE0C}" srcOrd="2" destOrd="0" presId="urn:microsoft.com/office/officeart/2008/layout/AlternatingHexagons"/>
    <dgm:cxn modelId="{96571666-112A-4229-A69A-4CBC43C3EE96}" type="presParOf" srcId="{A427B8B0-F6FF-4513-AE44-9694CF218E06}" destId="{50DE20AA-ED45-457A-BC93-9845A282A7A3}" srcOrd="3" destOrd="0" presId="urn:microsoft.com/office/officeart/2008/layout/AlternatingHexagons"/>
    <dgm:cxn modelId="{6A1B795C-1FCF-4F80-8412-10953BEF77C7}" type="presParOf" srcId="{A427B8B0-F6FF-4513-AE44-9694CF218E06}" destId="{1A07DD54-7AC4-4DB4-AB1C-E87ACD14EFF0}" srcOrd="4" destOrd="0" presId="urn:microsoft.com/office/officeart/2008/layout/AlternatingHexagons"/>
    <dgm:cxn modelId="{684AB6A7-6871-46C7-92F5-04261CA02A07}" type="presParOf" srcId="{9308C943-5715-438E-89B5-BCFBB51375A5}" destId="{596BFE6D-8409-42E1-8E6B-459877F4F2EB}" srcOrd="5" destOrd="0" presId="urn:microsoft.com/office/officeart/2008/layout/AlternatingHexagons"/>
    <dgm:cxn modelId="{351AA0A6-FD0A-464A-BA3C-50CC12CD05F4}" type="presParOf" srcId="{9308C943-5715-438E-89B5-BCFBB51375A5}" destId="{42F22608-60F8-40FE-89A6-748100878ABE}" srcOrd="6" destOrd="0" presId="urn:microsoft.com/office/officeart/2008/layout/AlternatingHexagons"/>
    <dgm:cxn modelId="{3E54126B-3B15-4327-8E89-2E1964D85D8B}" type="presParOf" srcId="{42F22608-60F8-40FE-89A6-748100878ABE}" destId="{EA5633D4-D092-484E-B56A-89EABC4F75E2}" srcOrd="0" destOrd="0" presId="urn:microsoft.com/office/officeart/2008/layout/AlternatingHexagons"/>
    <dgm:cxn modelId="{C67EFA8E-36A5-43B1-8095-D370B5A60CEC}" type="presParOf" srcId="{42F22608-60F8-40FE-89A6-748100878ABE}" destId="{5FF1E63F-1CC9-4706-9D65-7CDF268C3C75}" srcOrd="1" destOrd="0" presId="urn:microsoft.com/office/officeart/2008/layout/AlternatingHexagons"/>
    <dgm:cxn modelId="{8CFA74A6-2BBD-493A-9922-A93B6CDD3915}" type="presParOf" srcId="{42F22608-60F8-40FE-89A6-748100878ABE}" destId="{63B8C629-96CC-4BBE-AB19-F13DCA7E8B5C}" srcOrd="2" destOrd="0" presId="urn:microsoft.com/office/officeart/2008/layout/AlternatingHexagons"/>
    <dgm:cxn modelId="{BE8B109D-9D45-4913-B369-ED813ABACFF3}" type="presParOf" srcId="{42F22608-60F8-40FE-89A6-748100878ABE}" destId="{237DB5CD-AFC4-482D-9A25-0CBDF78D4AEA}" srcOrd="3" destOrd="0" presId="urn:microsoft.com/office/officeart/2008/layout/AlternatingHexagons"/>
    <dgm:cxn modelId="{5DF5F52B-4065-4E17-A577-131AE360B1DF}" type="presParOf" srcId="{42F22608-60F8-40FE-89A6-748100878ABE}" destId="{796A862C-502E-4627-8D92-52CE74543613}" srcOrd="4" destOrd="0" presId="urn:microsoft.com/office/officeart/2008/layout/AlternatingHexagons"/>
    <dgm:cxn modelId="{D7515C9D-704A-4C9B-AE59-558C5DD9DE3C}" type="presParOf" srcId="{9308C943-5715-438E-89B5-BCFBB51375A5}" destId="{9DD703C4-61F5-4786-B2C4-07F94F4732C5}" srcOrd="7" destOrd="0" presId="urn:microsoft.com/office/officeart/2008/layout/AlternatingHexagons"/>
    <dgm:cxn modelId="{53FAFDE9-1E3C-4013-80EF-D445236F21A1}" type="presParOf" srcId="{9308C943-5715-438E-89B5-BCFBB51375A5}" destId="{6FA25426-FAA1-4C3D-A26C-3B3B4E420E63}" srcOrd="8" destOrd="0" presId="urn:microsoft.com/office/officeart/2008/layout/AlternatingHexagons"/>
    <dgm:cxn modelId="{A8E0B95B-3494-407E-B88E-4951D7206785}" type="presParOf" srcId="{6FA25426-FAA1-4C3D-A26C-3B3B4E420E63}" destId="{1E8C280A-7420-47D3-9568-11762B2103C0}" srcOrd="0" destOrd="0" presId="urn:microsoft.com/office/officeart/2008/layout/AlternatingHexagons"/>
    <dgm:cxn modelId="{4405898E-270D-4BD4-A3A7-78D0A3408D00}" type="presParOf" srcId="{6FA25426-FAA1-4C3D-A26C-3B3B4E420E63}" destId="{506DE19A-D787-4648-BEA0-03B1CD1031A8}" srcOrd="1" destOrd="0" presId="urn:microsoft.com/office/officeart/2008/layout/AlternatingHexagons"/>
    <dgm:cxn modelId="{C70F8876-61C6-4579-A84B-5D3B0D9AA82C}" type="presParOf" srcId="{6FA25426-FAA1-4C3D-A26C-3B3B4E420E63}" destId="{EE543F7F-E488-4D4C-9B7F-43E077E0D000}" srcOrd="2" destOrd="0" presId="urn:microsoft.com/office/officeart/2008/layout/AlternatingHexagons"/>
    <dgm:cxn modelId="{8D373426-9121-46AF-847D-537A97FA9848}" type="presParOf" srcId="{6FA25426-FAA1-4C3D-A26C-3B3B4E420E63}" destId="{D7426E32-46C5-4A17-B677-6751CCE1C48B}" srcOrd="3" destOrd="0" presId="urn:microsoft.com/office/officeart/2008/layout/AlternatingHexagons"/>
    <dgm:cxn modelId="{5D326CFB-E256-4C39-A856-ECFDB4CE6BC5}" type="presParOf" srcId="{6FA25426-FAA1-4C3D-A26C-3B3B4E420E63}" destId="{4D075FF3-B5EF-48F9-8288-EDEC97256227}" srcOrd="4" destOrd="0" presId="urn:microsoft.com/office/officeart/2008/layout/AlternatingHexagons"/>
    <dgm:cxn modelId="{7301957E-4843-4E82-9E10-A0D5D135A701}" type="presParOf" srcId="{9308C943-5715-438E-89B5-BCFBB51375A5}" destId="{5196147B-28C3-48AD-BE46-9D516E1D90FA}" srcOrd="9" destOrd="0" presId="urn:microsoft.com/office/officeart/2008/layout/AlternatingHexagons"/>
    <dgm:cxn modelId="{600AFB4B-DFBD-4ED6-8DB0-FC5741DEF307}" type="presParOf" srcId="{9308C943-5715-438E-89B5-BCFBB51375A5}" destId="{E62E5472-6397-41C6-8099-3C343D54BDAB}" srcOrd="10" destOrd="0" presId="urn:microsoft.com/office/officeart/2008/layout/AlternatingHexagons"/>
    <dgm:cxn modelId="{420D56B1-C4C3-4B2F-B9A7-67EDFAA3DED0}" type="presParOf" srcId="{E62E5472-6397-41C6-8099-3C343D54BDAB}" destId="{20A28A06-DDBE-4619-A655-79C8B2EB87E2}" srcOrd="0" destOrd="0" presId="urn:microsoft.com/office/officeart/2008/layout/AlternatingHexagons"/>
    <dgm:cxn modelId="{4D0FF490-39C6-47D4-B611-8804A9024FCF}" type="presParOf" srcId="{E62E5472-6397-41C6-8099-3C343D54BDAB}" destId="{08DA7309-49CF-457B-94C4-371C90D2F08A}" srcOrd="1" destOrd="0" presId="urn:microsoft.com/office/officeart/2008/layout/AlternatingHexagons"/>
    <dgm:cxn modelId="{D414BC5B-8139-4B45-B868-0228DCE2DD81}" type="presParOf" srcId="{E62E5472-6397-41C6-8099-3C343D54BDAB}" destId="{7E17F444-66B6-4874-8173-D29DF083B55F}" srcOrd="2" destOrd="0" presId="urn:microsoft.com/office/officeart/2008/layout/AlternatingHexagons"/>
    <dgm:cxn modelId="{BBBC6A2A-A1F8-46A0-AF7B-98AAAFF4B891}" type="presParOf" srcId="{E62E5472-6397-41C6-8099-3C343D54BDAB}" destId="{CDE5D017-EBCA-48DF-B890-7F9729193ECB}" srcOrd="3" destOrd="0" presId="urn:microsoft.com/office/officeart/2008/layout/AlternatingHexagons"/>
    <dgm:cxn modelId="{7B5CC26E-25F4-479F-8B86-CCE5B9482B9B}" type="presParOf" srcId="{E62E5472-6397-41C6-8099-3C343D54BDAB}" destId="{83655EA7-3440-4241-AD8E-0CFA9C85CC74}" srcOrd="4" destOrd="0" presId="urn:microsoft.com/office/officeart/2008/layout/AlternatingHexagons"/>
    <dgm:cxn modelId="{B7A3F9C3-F365-4528-866D-DE3E973649B5}" type="presParOf" srcId="{9308C943-5715-438E-89B5-BCFBB51375A5}" destId="{B020C10F-0EC3-4958-A8B8-2123CBE6B31D}" srcOrd="11" destOrd="0" presId="urn:microsoft.com/office/officeart/2008/layout/AlternatingHexagons"/>
    <dgm:cxn modelId="{3AD50A9C-452D-46CB-9198-23DAF62648BC}" type="presParOf" srcId="{9308C943-5715-438E-89B5-BCFBB51375A5}" destId="{0E77100D-ECC1-4726-83EE-7424AD5A0B9D}" srcOrd="12" destOrd="0" presId="urn:microsoft.com/office/officeart/2008/layout/AlternatingHexagons"/>
    <dgm:cxn modelId="{FE6C9D85-4FDB-47CD-B81F-5028A3997CA4}" type="presParOf" srcId="{0E77100D-ECC1-4726-83EE-7424AD5A0B9D}" destId="{87935C34-199B-4B94-8AC0-97A501CC6B52}" srcOrd="0" destOrd="0" presId="urn:microsoft.com/office/officeart/2008/layout/AlternatingHexagons"/>
    <dgm:cxn modelId="{A47D89A8-AC27-4221-8740-3DBE27971ED8}" type="presParOf" srcId="{0E77100D-ECC1-4726-83EE-7424AD5A0B9D}" destId="{8C61FF23-35C2-4D49-A47E-75D7329EB8DB}" srcOrd="1" destOrd="0" presId="urn:microsoft.com/office/officeart/2008/layout/AlternatingHexagons"/>
    <dgm:cxn modelId="{B2004C81-1F5D-40AD-A7CA-044443574E86}" type="presParOf" srcId="{0E77100D-ECC1-4726-83EE-7424AD5A0B9D}" destId="{FE9FB7EC-A4EA-49BE-96A4-F033E56F6941}" srcOrd="2" destOrd="0" presId="urn:microsoft.com/office/officeart/2008/layout/AlternatingHexagons"/>
    <dgm:cxn modelId="{2FD383A9-217E-4E39-8734-0B757BA7D467}" type="presParOf" srcId="{0E77100D-ECC1-4726-83EE-7424AD5A0B9D}" destId="{A301B5F7-3520-4847-A024-9C06A18E21EA}" srcOrd="3" destOrd="0" presId="urn:microsoft.com/office/officeart/2008/layout/AlternatingHexagons"/>
    <dgm:cxn modelId="{D3B5ADBE-0CFF-4CFE-9C50-642823BE1C29}" type="presParOf" srcId="{0E77100D-ECC1-4726-83EE-7424AD5A0B9D}" destId="{D11A3A19-237C-4D30-86F8-EFAD4779487C}" srcOrd="4" destOrd="0" presId="urn:microsoft.com/office/officeart/2008/layout/AlternatingHexagons"/>
    <dgm:cxn modelId="{BDABDF4E-B912-46E6-AA3C-8EE6A1492444}" type="presParOf" srcId="{9308C943-5715-438E-89B5-BCFBB51375A5}" destId="{08DF1C36-8E97-4811-88FB-AFFFBDD2C505}" srcOrd="13" destOrd="0" presId="urn:microsoft.com/office/officeart/2008/layout/AlternatingHexagons"/>
    <dgm:cxn modelId="{CF337261-BF5B-4BE5-9F3F-95D0EDFEE0C6}" type="presParOf" srcId="{9308C943-5715-438E-89B5-BCFBB51375A5}" destId="{A0C743DB-C615-4CC5-BDBA-3644FDBEB342}" srcOrd="14" destOrd="0" presId="urn:microsoft.com/office/officeart/2008/layout/AlternatingHexagons"/>
    <dgm:cxn modelId="{350A6C31-8C95-482E-B196-866FF0C8443A}" type="presParOf" srcId="{A0C743DB-C615-4CC5-BDBA-3644FDBEB342}" destId="{34C2B1E3-44E0-43DF-A6FF-E7B3EA6EBA01}" srcOrd="0" destOrd="0" presId="urn:microsoft.com/office/officeart/2008/layout/AlternatingHexagons"/>
    <dgm:cxn modelId="{E21BF4A7-6BFD-4937-A149-34546785C6A0}" type="presParOf" srcId="{A0C743DB-C615-4CC5-BDBA-3644FDBEB342}" destId="{B8A38CBC-6C47-4940-8182-9D97B777A904}" srcOrd="1" destOrd="0" presId="urn:microsoft.com/office/officeart/2008/layout/AlternatingHexagons"/>
    <dgm:cxn modelId="{B72EB723-0122-4B1B-88D4-EC3851682E1A}" type="presParOf" srcId="{A0C743DB-C615-4CC5-BDBA-3644FDBEB342}" destId="{71418511-8E43-4101-9E60-BD0B2CDA2BD9}" srcOrd="2" destOrd="0" presId="urn:microsoft.com/office/officeart/2008/layout/AlternatingHexagons"/>
    <dgm:cxn modelId="{0E47374E-CEEB-4A60-9EB1-B246551544F1}" type="presParOf" srcId="{A0C743DB-C615-4CC5-BDBA-3644FDBEB342}" destId="{6762923B-144E-4E73-AE42-7C3A1EBB680D}" srcOrd="3" destOrd="0" presId="urn:microsoft.com/office/officeart/2008/layout/AlternatingHexagons"/>
    <dgm:cxn modelId="{F2162B9C-BBA9-4B3E-A9F2-3738545B4C69}" type="presParOf" srcId="{A0C743DB-C615-4CC5-BDBA-3644FDBEB342}" destId="{712DD85A-AEE4-4AEB-AAD5-3328B45A3DA4}" srcOrd="4" destOrd="0" presId="urn:microsoft.com/office/officeart/2008/layout/AlternatingHexagons"/>
    <dgm:cxn modelId="{68D553BD-76A3-4E7C-B57B-5ACF36D2C099}" type="presParOf" srcId="{9308C943-5715-438E-89B5-BCFBB51375A5}" destId="{3D3BD81E-9183-4361-B161-5DF8FF604AAA}" srcOrd="15" destOrd="0" presId="urn:microsoft.com/office/officeart/2008/layout/AlternatingHexagons"/>
    <dgm:cxn modelId="{187BD671-F643-49AE-8485-F618461A6F9F}" type="presParOf" srcId="{9308C943-5715-438E-89B5-BCFBB51375A5}" destId="{FF4013E4-6A9F-4FD2-AAA7-84C86964B638}" srcOrd="16" destOrd="0" presId="urn:microsoft.com/office/officeart/2008/layout/AlternatingHexagons"/>
    <dgm:cxn modelId="{DA3D9C25-B28F-485B-9F3F-2029C42278FA}" type="presParOf" srcId="{FF4013E4-6A9F-4FD2-AAA7-84C86964B638}" destId="{73A9DA3C-CB84-409A-A487-96A9CF3302D9}" srcOrd="0" destOrd="0" presId="urn:microsoft.com/office/officeart/2008/layout/AlternatingHexagons"/>
    <dgm:cxn modelId="{EDD0D1D3-E3E3-4999-8865-A1489A69A492}" type="presParOf" srcId="{FF4013E4-6A9F-4FD2-AAA7-84C86964B638}" destId="{C2C43EC6-FB4D-49EC-9B26-0F8108019203}" srcOrd="1" destOrd="0" presId="urn:microsoft.com/office/officeart/2008/layout/AlternatingHexagons"/>
    <dgm:cxn modelId="{B414FC95-A34A-495F-8372-E2F8BB60795C}" type="presParOf" srcId="{FF4013E4-6A9F-4FD2-AAA7-84C86964B638}" destId="{64970886-B00D-45D2-AC46-5999AC0EF4A2}" srcOrd="2" destOrd="0" presId="urn:microsoft.com/office/officeart/2008/layout/AlternatingHexagons"/>
    <dgm:cxn modelId="{8DF6F2CF-D0DF-4552-8A42-BEE7B0588AA1}" type="presParOf" srcId="{FF4013E4-6A9F-4FD2-AAA7-84C86964B638}" destId="{6A36CAB1-4174-48BC-9127-0D716461DE2D}" srcOrd="3" destOrd="0" presId="urn:microsoft.com/office/officeart/2008/layout/AlternatingHexagons"/>
    <dgm:cxn modelId="{7000479E-54B6-4DBF-A8BF-98575B47B4B1}" type="presParOf" srcId="{FF4013E4-6A9F-4FD2-AAA7-84C86964B638}" destId="{41B3C1F5-8366-4587-842E-4CF3515711DE}" srcOrd="4" destOrd="0" presId="urn:microsoft.com/office/officeart/2008/layout/AlternatingHexagons"/>
    <dgm:cxn modelId="{7A763BB5-3D03-4104-899E-93C1E89A0B40}" type="presParOf" srcId="{9308C943-5715-438E-89B5-BCFBB51375A5}" destId="{55F44087-94F3-4493-9156-8F742CF50C9F}" srcOrd="17" destOrd="0" presId="urn:microsoft.com/office/officeart/2008/layout/AlternatingHexagons"/>
    <dgm:cxn modelId="{957D4939-F9EE-4756-B539-0092147F1A95}" type="presParOf" srcId="{9308C943-5715-438E-89B5-BCFBB51375A5}" destId="{BE4918B4-6AFE-467F-9EE7-1F95346EF01C}" srcOrd="18" destOrd="0" presId="urn:microsoft.com/office/officeart/2008/layout/AlternatingHexagons"/>
    <dgm:cxn modelId="{EC19243E-021D-459A-9B71-4F6933A00E13}" type="presParOf" srcId="{BE4918B4-6AFE-467F-9EE7-1F95346EF01C}" destId="{F832BC25-6D3E-4656-AB3D-7BE8603AC657}" srcOrd="0" destOrd="0" presId="urn:microsoft.com/office/officeart/2008/layout/AlternatingHexagons"/>
    <dgm:cxn modelId="{4BAEA974-5F65-4E02-8F39-0BBC613FB823}" type="presParOf" srcId="{BE4918B4-6AFE-467F-9EE7-1F95346EF01C}" destId="{18F2137F-C6E7-4A20-B10A-9B2FE158BE7E}" srcOrd="1" destOrd="0" presId="urn:microsoft.com/office/officeart/2008/layout/AlternatingHexagons"/>
    <dgm:cxn modelId="{BBE21F82-9684-497F-8CB7-BA9264B037A0}" type="presParOf" srcId="{BE4918B4-6AFE-467F-9EE7-1F95346EF01C}" destId="{23641215-154B-4260-9BC4-65160B784455}" srcOrd="2" destOrd="0" presId="urn:microsoft.com/office/officeart/2008/layout/AlternatingHexagons"/>
    <dgm:cxn modelId="{47186599-06F3-4D11-A90D-D8733E96B1FF}" type="presParOf" srcId="{BE4918B4-6AFE-467F-9EE7-1F95346EF01C}" destId="{D9418483-D43C-4F8F-97EB-ED2DB1347989}" srcOrd="3" destOrd="0" presId="urn:microsoft.com/office/officeart/2008/layout/AlternatingHexagons"/>
    <dgm:cxn modelId="{5798FD82-5C9A-452A-8848-D49DE191EF41}" type="presParOf" srcId="{BE4918B4-6AFE-467F-9EE7-1F95346EF01C}" destId="{2665FAFB-FDBB-421F-9FD1-7C61E9470EA8}" srcOrd="4" destOrd="0" presId="urn:microsoft.com/office/officeart/2008/layout/AlternatingHexagons"/>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46C2F0-CF0A-4751-BA1D-8018D4209E60}">
      <dsp:nvSpPr>
        <dsp:cNvPr id="0" name=""/>
        <dsp:cNvSpPr/>
      </dsp:nvSpPr>
      <dsp:spPr>
        <a:xfrm>
          <a:off x="8567" y="1349383"/>
          <a:ext cx="2560795" cy="2976924"/>
        </a:xfrm>
        <a:prstGeom prst="roundRect">
          <a:avLst>
            <a:gd name="adj" fmla="val 10000"/>
          </a:avLst>
        </a:prstGeom>
        <a:solidFill>
          <a:srgbClr val="93438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b="1" kern="1200" dirty="0">
              <a:latin typeface="Agency FB" panose="020B0503020202020204" pitchFamily="34" charset="0"/>
            </a:rPr>
            <a:t>Objetivo 1 </a:t>
          </a:r>
        </a:p>
        <a:p>
          <a:pPr marL="0" lvl="0" indent="0" algn="ctr" defTabSz="711200">
            <a:lnSpc>
              <a:spcPct val="90000"/>
            </a:lnSpc>
            <a:spcBef>
              <a:spcPct val="0"/>
            </a:spcBef>
            <a:spcAft>
              <a:spcPct val="35000"/>
            </a:spcAft>
            <a:buNone/>
          </a:pPr>
          <a:r>
            <a:rPr lang="es-MX" sz="1600" kern="1200" dirty="0">
              <a:latin typeface="Agency FB" panose="020B0503020202020204" pitchFamily="34" charset="0"/>
            </a:rPr>
            <a:t>Crear un modelo de investigación para la formación inicial docente que considere, junto a los saberes académicos disciplinares, los saberes de las mujeres, las disidentes sexuales, los indígenas, los campesinos y los pertenecientes a diferentes culturas con el fin de incluir la propia subjetividad en el campo de la investigación</a:t>
          </a:r>
          <a:endParaRPr lang="es-CL" sz="1600" kern="1200" dirty="0">
            <a:latin typeface="Agency FB" panose="020B0503020202020204" pitchFamily="34" charset="0"/>
          </a:endParaRPr>
        </a:p>
      </dsp:txBody>
      <dsp:txXfrm>
        <a:off x="83570" y="1424386"/>
        <a:ext cx="2410789" cy="2826918"/>
      </dsp:txXfrm>
    </dsp:sp>
    <dsp:sp modelId="{811EE6FA-728D-4CDF-9F18-A8E30D7771E1}">
      <dsp:nvSpPr>
        <dsp:cNvPr id="0" name=""/>
        <dsp:cNvSpPr/>
      </dsp:nvSpPr>
      <dsp:spPr>
        <a:xfrm>
          <a:off x="2825442" y="2520306"/>
          <a:ext cx="542888" cy="63507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CL" sz="1400" kern="1200"/>
        </a:p>
      </dsp:txBody>
      <dsp:txXfrm>
        <a:off x="2825442" y="2647321"/>
        <a:ext cx="380022" cy="381047"/>
      </dsp:txXfrm>
    </dsp:sp>
    <dsp:sp modelId="{05D00935-3C1F-4619-80C8-40BB47261590}">
      <dsp:nvSpPr>
        <dsp:cNvPr id="0" name=""/>
        <dsp:cNvSpPr/>
      </dsp:nvSpPr>
      <dsp:spPr>
        <a:xfrm>
          <a:off x="3593680" y="1349383"/>
          <a:ext cx="2560795" cy="2976924"/>
        </a:xfrm>
        <a:prstGeom prst="roundRect">
          <a:avLst>
            <a:gd name="adj" fmla="val 1000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CL" sz="1600" b="1" kern="1200" dirty="0">
              <a:latin typeface="Agency FB" panose="020B0503020202020204" pitchFamily="34" charset="0"/>
            </a:rPr>
            <a:t>Objetivo 2 </a:t>
          </a:r>
        </a:p>
        <a:p>
          <a:pPr marL="0" lvl="0" indent="0" algn="ctr" defTabSz="711200">
            <a:lnSpc>
              <a:spcPct val="90000"/>
            </a:lnSpc>
            <a:spcBef>
              <a:spcPct val="0"/>
            </a:spcBef>
            <a:spcAft>
              <a:spcPct val="35000"/>
            </a:spcAft>
            <a:buNone/>
          </a:pPr>
          <a:r>
            <a:rPr lang="es-MX" sz="1600" kern="1200" dirty="0">
              <a:latin typeface="Agency FB" panose="020B0503020202020204" pitchFamily="34" charset="0"/>
            </a:rPr>
            <a:t>Situar nuestras investigaciones y publicaciones en el contexto de un territorio específico; la región de Los Ríos y de allí proyectarlas a otros espacios feminizados e interculturales.</a:t>
          </a:r>
          <a:endParaRPr lang="es-CL" sz="1600" kern="1200" dirty="0">
            <a:latin typeface="Agency FB" panose="020B0503020202020204" pitchFamily="34" charset="0"/>
          </a:endParaRPr>
        </a:p>
      </dsp:txBody>
      <dsp:txXfrm>
        <a:off x="3668683" y="1424386"/>
        <a:ext cx="2410789" cy="2826918"/>
      </dsp:txXfrm>
    </dsp:sp>
    <dsp:sp modelId="{9BF478BF-B470-49D6-AAC7-7DC65A528C76}">
      <dsp:nvSpPr>
        <dsp:cNvPr id="0" name=""/>
        <dsp:cNvSpPr/>
      </dsp:nvSpPr>
      <dsp:spPr>
        <a:xfrm>
          <a:off x="6410555" y="2520306"/>
          <a:ext cx="542888" cy="63507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s-CL" sz="1400" kern="1200"/>
        </a:p>
      </dsp:txBody>
      <dsp:txXfrm>
        <a:off x="6410555" y="2647321"/>
        <a:ext cx="380022" cy="381047"/>
      </dsp:txXfrm>
    </dsp:sp>
    <dsp:sp modelId="{6B16812B-822C-40BA-A4D7-89127C13E838}">
      <dsp:nvSpPr>
        <dsp:cNvPr id="0" name=""/>
        <dsp:cNvSpPr/>
      </dsp:nvSpPr>
      <dsp:spPr>
        <a:xfrm>
          <a:off x="7178794" y="1349383"/>
          <a:ext cx="2560795" cy="2976924"/>
        </a:xfrm>
        <a:prstGeom prst="roundRect">
          <a:avLst>
            <a:gd name="adj" fmla="val 10000"/>
          </a:avLst>
        </a:prstGeom>
        <a:solidFill>
          <a:srgbClr val="00743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CL" sz="1800" b="1" kern="1200" dirty="0">
              <a:latin typeface="Agency FB" panose="020B0503020202020204" pitchFamily="34" charset="0"/>
            </a:rPr>
            <a:t>Objetivo 3 </a:t>
          </a:r>
        </a:p>
        <a:p>
          <a:pPr marL="0" lvl="0" indent="0" algn="ctr" defTabSz="800100">
            <a:lnSpc>
              <a:spcPct val="90000"/>
            </a:lnSpc>
            <a:spcBef>
              <a:spcPct val="0"/>
            </a:spcBef>
            <a:spcAft>
              <a:spcPct val="35000"/>
            </a:spcAft>
            <a:buNone/>
          </a:pPr>
          <a:r>
            <a:rPr lang="es-MX" sz="1800" kern="1200" dirty="0">
              <a:latin typeface="Agency FB" panose="020B0503020202020204" pitchFamily="34" charset="0"/>
            </a:rPr>
            <a:t>Establecer redes en la comunidad académica nacional e internacional, pero también y, sobre todo, con los establecimientos educativos y colectivos de mujeres, centros comunitarios y municipales, así como con estudiantes colectivos</a:t>
          </a:r>
          <a:endParaRPr lang="es-CL" sz="1800" b="1" kern="1200" dirty="0">
            <a:latin typeface="Agency FB" panose="020B0503020202020204" pitchFamily="34" charset="0"/>
          </a:endParaRPr>
        </a:p>
      </dsp:txBody>
      <dsp:txXfrm>
        <a:off x="7253797" y="1424386"/>
        <a:ext cx="2410789" cy="28269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5662C2-2BE9-412E-8482-6CD7810137B4}">
      <dsp:nvSpPr>
        <dsp:cNvPr id="0" name=""/>
        <dsp:cNvSpPr/>
      </dsp:nvSpPr>
      <dsp:spPr>
        <a:xfrm rot="5400000">
          <a:off x="1842131" y="67087"/>
          <a:ext cx="991242" cy="862381"/>
        </a:xfrm>
        <a:prstGeom prst="hexagon">
          <a:avLst>
            <a:gd name="adj" fmla="val 25000"/>
            <a:gd name="vf" fmla="val 115470"/>
          </a:avLst>
        </a:prstGeom>
        <a:solidFill>
          <a:srgbClr val="662482"/>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L" sz="2300" b="1" kern="1200" dirty="0">
              <a:latin typeface="Agency FB" panose="020B0503020202020204" pitchFamily="34" charset="0"/>
            </a:rPr>
            <a:t>80</a:t>
          </a:r>
        </a:p>
      </dsp:txBody>
      <dsp:txXfrm rot="-5400000">
        <a:off x="2040949" y="157126"/>
        <a:ext cx="593605" cy="682304"/>
      </dsp:txXfrm>
    </dsp:sp>
    <dsp:sp modelId="{3C1FA9A2-7981-44CC-88B4-AA7913865CB5}">
      <dsp:nvSpPr>
        <dsp:cNvPr id="0" name=""/>
        <dsp:cNvSpPr/>
      </dsp:nvSpPr>
      <dsp:spPr>
        <a:xfrm>
          <a:off x="2795112" y="200905"/>
          <a:ext cx="1106227" cy="594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CL" sz="1200" b="1" kern="1200" dirty="0">
              <a:latin typeface="Agency FB" panose="020B0503020202020204" pitchFamily="34" charset="0"/>
            </a:rPr>
            <a:t>Participaciones en eventos científicos </a:t>
          </a:r>
        </a:p>
      </dsp:txBody>
      <dsp:txXfrm>
        <a:off x="2795112" y="200905"/>
        <a:ext cx="1106227" cy="594745"/>
      </dsp:txXfrm>
    </dsp:sp>
    <dsp:sp modelId="{08A10545-6791-4AF8-A1F9-181E759E60FB}">
      <dsp:nvSpPr>
        <dsp:cNvPr id="0" name=""/>
        <dsp:cNvSpPr/>
      </dsp:nvSpPr>
      <dsp:spPr>
        <a:xfrm rot="5400000">
          <a:off x="910759" y="67087"/>
          <a:ext cx="991242" cy="862381"/>
        </a:xfrm>
        <a:prstGeom prst="hexagon">
          <a:avLst>
            <a:gd name="adj" fmla="val 25000"/>
            <a:gd name="vf" fmla="val 115470"/>
          </a:avLst>
        </a:prstGeom>
        <a:solidFill>
          <a:srgbClr val="662482"/>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CL" sz="3600" kern="1200"/>
        </a:p>
      </dsp:txBody>
      <dsp:txXfrm rot="-5400000">
        <a:off x="1109577" y="157126"/>
        <a:ext cx="593605" cy="682304"/>
      </dsp:txXfrm>
    </dsp:sp>
    <dsp:sp modelId="{099D740D-AD08-43AA-AC66-D43AE432230F}">
      <dsp:nvSpPr>
        <dsp:cNvPr id="0" name=""/>
        <dsp:cNvSpPr/>
      </dsp:nvSpPr>
      <dsp:spPr>
        <a:xfrm rot="5400000">
          <a:off x="1374661" y="908454"/>
          <a:ext cx="991242" cy="862381"/>
        </a:xfrm>
        <a:prstGeom prst="hexagon">
          <a:avLst>
            <a:gd name="adj" fmla="val 25000"/>
            <a:gd name="vf" fmla="val 115470"/>
          </a:avLst>
        </a:prstGeom>
        <a:solidFill>
          <a:srgbClr val="93438E"/>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L" sz="2300" b="1" kern="1200" dirty="0">
              <a:latin typeface="Agency FB" panose="020B0503020202020204" pitchFamily="34" charset="0"/>
            </a:rPr>
            <a:t>8</a:t>
          </a:r>
        </a:p>
      </dsp:txBody>
      <dsp:txXfrm rot="-5400000">
        <a:off x="1573479" y="998493"/>
        <a:ext cx="593605" cy="682304"/>
      </dsp:txXfrm>
    </dsp:sp>
    <dsp:sp modelId="{B69C651C-660D-4E5A-92EA-1364DD05A821}">
      <dsp:nvSpPr>
        <dsp:cNvPr id="0" name=""/>
        <dsp:cNvSpPr/>
      </dsp:nvSpPr>
      <dsp:spPr>
        <a:xfrm>
          <a:off x="332864" y="1042272"/>
          <a:ext cx="1070542" cy="594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r" defTabSz="533400">
            <a:lnSpc>
              <a:spcPct val="90000"/>
            </a:lnSpc>
            <a:spcBef>
              <a:spcPct val="0"/>
            </a:spcBef>
            <a:spcAft>
              <a:spcPct val="35000"/>
            </a:spcAft>
            <a:buNone/>
          </a:pPr>
          <a:r>
            <a:rPr lang="es-CL" sz="1200" b="1" kern="1200" dirty="0">
              <a:latin typeface="Agency FB" panose="020B0503020202020204" pitchFamily="34" charset="0"/>
            </a:rPr>
            <a:t>Invitados internacionales </a:t>
          </a:r>
        </a:p>
      </dsp:txBody>
      <dsp:txXfrm>
        <a:off x="332864" y="1042272"/>
        <a:ext cx="1070542" cy="594745"/>
      </dsp:txXfrm>
    </dsp:sp>
    <dsp:sp modelId="{7E13DB7B-2EF6-4F2F-997B-E99D1064D2A0}">
      <dsp:nvSpPr>
        <dsp:cNvPr id="0" name=""/>
        <dsp:cNvSpPr/>
      </dsp:nvSpPr>
      <dsp:spPr>
        <a:xfrm rot="5400000">
          <a:off x="2306032" y="908454"/>
          <a:ext cx="991242" cy="862381"/>
        </a:xfrm>
        <a:prstGeom prst="hexagon">
          <a:avLst>
            <a:gd name="adj" fmla="val 25000"/>
            <a:gd name="vf" fmla="val 115470"/>
          </a:avLst>
        </a:prstGeom>
        <a:solidFill>
          <a:schemeClr val="accent1">
            <a:shade val="50000"/>
            <a:hueOff val="201247"/>
            <a:satOff val="-4901"/>
            <a:lumOff val="2144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CL" sz="3600" kern="1200"/>
        </a:p>
      </dsp:txBody>
      <dsp:txXfrm rot="-5400000">
        <a:off x="2504850" y="998493"/>
        <a:ext cx="593605" cy="682304"/>
      </dsp:txXfrm>
    </dsp:sp>
    <dsp:sp modelId="{B48EFC0F-F38D-4775-806B-C9F4E18BCC5C}">
      <dsp:nvSpPr>
        <dsp:cNvPr id="0" name=""/>
        <dsp:cNvSpPr/>
      </dsp:nvSpPr>
      <dsp:spPr>
        <a:xfrm rot="5400000">
          <a:off x="1842131" y="1749821"/>
          <a:ext cx="991242" cy="862381"/>
        </a:xfrm>
        <a:prstGeom prst="hexagon">
          <a:avLst>
            <a:gd name="adj" fmla="val 25000"/>
            <a:gd name="vf" fmla="val 115470"/>
          </a:avLst>
        </a:prstGeom>
        <a:solidFill>
          <a:schemeClr val="accent1">
            <a:shade val="50000"/>
            <a:hueOff val="268329"/>
            <a:satOff val="-6535"/>
            <a:lumOff val="28597"/>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L" sz="2300" b="1" kern="1200" dirty="0">
              <a:latin typeface="Agency FB" panose="020B0503020202020204" pitchFamily="34" charset="0"/>
            </a:rPr>
            <a:t>+20 </a:t>
          </a:r>
        </a:p>
      </dsp:txBody>
      <dsp:txXfrm rot="-5400000">
        <a:off x="2040949" y="1839860"/>
        <a:ext cx="593605" cy="682304"/>
      </dsp:txXfrm>
    </dsp:sp>
    <dsp:sp modelId="{4F1289D0-CA72-4DA2-8066-D02BAE0546C1}">
      <dsp:nvSpPr>
        <dsp:cNvPr id="0" name=""/>
        <dsp:cNvSpPr/>
      </dsp:nvSpPr>
      <dsp:spPr>
        <a:xfrm>
          <a:off x="2795112" y="1883639"/>
          <a:ext cx="1106227" cy="594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CL" sz="1200" b="1" kern="1200" dirty="0">
              <a:latin typeface="Agency FB" panose="020B0503020202020204" pitchFamily="34" charset="0"/>
            </a:rPr>
            <a:t>Invitados nacionales </a:t>
          </a:r>
        </a:p>
      </dsp:txBody>
      <dsp:txXfrm>
        <a:off x="2795112" y="1883639"/>
        <a:ext cx="1106227" cy="594745"/>
      </dsp:txXfrm>
    </dsp:sp>
    <dsp:sp modelId="{E21263E3-9107-4B76-9433-0B098B9AAC17}">
      <dsp:nvSpPr>
        <dsp:cNvPr id="0" name=""/>
        <dsp:cNvSpPr/>
      </dsp:nvSpPr>
      <dsp:spPr>
        <a:xfrm rot="5400000">
          <a:off x="910759" y="1749821"/>
          <a:ext cx="991242" cy="862381"/>
        </a:xfrm>
        <a:prstGeom prst="hexagon">
          <a:avLst>
            <a:gd name="adj" fmla="val 25000"/>
            <a:gd name="vf" fmla="val 115470"/>
          </a:avLst>
        </a:prstGeom>
        <a:solidFill>
          <a:schemeClr val="accent1">
            <a:shade val="50000"/>
            <a:hueOff val="335411"/>
            <a:satOff val="-8168"/>
            <a:lumOff val="35747"/>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CL" sz="3600" kern="1200"/>
        </a:p>
      </dsp:txBody>
      <dsp:txXfrm rot="-5400000">
        <a:off x="1109577" y="1839860"/>
        <a:ext cx="593605" cy="682304"/>
      </dsp:txXfrm>
    </dsp:sp>
    <dsp:sp modelId="{294B23EE-B9F9-4AC6-AA7B-08065FB939FD}">
      <dsp:nvSpPr>
        <dsp:cNvPr id="0" name=""/>
        <dsp:cNvSpPr/>
      </dsp:nvSpPr>
      <dsp:spPr>
        <a:xfrm rot="5400000">
          <a:off x="1374661" y="2591188"/>
          <a:ext cx="991242" cy="862381"/>
        </a:xfrm>
        <a:prstGeom prst="hexagon">
          <a:avLst>
            <a:gd name="adj" fmla="val 25000"/>
            <a:gd name="vf" fmla="val 115470"/>
          </a:avLst>
        </a:prstGeom>
        <a:solidFill>
          <a:srgbClr val="82358C"/>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L" sz="2300" b="1" kern="1200" dirty="0">
              <a:latin typeface="Agency FB" panose="020B0503020202020204" pitchFamily="34" charset="0"/>
            </a:rPr>
            <a:t>11</a:t>
          </a:r>
        </a:p>
      </dsp:txBody>
      <dsp:txXfrm rot="-5400000">
        <a:off x="1573479" y="2681227"/>
        <a:ext cx="593605" cy="682304"/>
      </dsp:txXfrm>
    </dsp:sp>
    <dsp:sp modelId="{411FEB62-4CF1-4E56-9213-8FA8D9A29F15}">
      <dsp:nvSpPr>
        <dsp:cNvPr id="0" name=""/>
        <dsp:cNvSpPr/>
      </dsp:nvSpPr>
      <dsp:spPr>
        <a:xfrm>
          <a:off x="332864" y="2725006"/>
          <a:ext cx="1070542" cy="594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r" defTabSz="533400">
            <a:lnSpc>
              <a:spcPct val="90000"/>
            </a:lnSpc>
            <a:spcBef>
              <a:spcPct val="0"/>
            </a:spcBef>
            <a:spcAft>
              <a:spcPct val="35000"/>
            </a:spcAft>
            <a:buNone/>
          </a:pPr>
          <a:r>
            <a:rPr lang="es-CL" sz="1200" b="1" kern="1200" dirty="0">
              <a:latin typeface="Agency FB" panose="020B0503020202020204" pitchFamily="34" charset="0"/>
            </a:rPr>
            <a:t>Tesistas de pregrado</a:t>
          </a:r>
        </a:p>
      </dsp:txBody>
      <dsp:txXfrm>
        <a:off x="332864" y="2725006"/>
        <a:ext cx="1070542" cy="594745"/>
      </dsp:txXfrm>
    </dsp:sp>
    <dsp:sp modelId="{87F7D617-958C-44C7-932A-3066504C53B0}">
      <dsp:nvSpPr>
        <dsp:cNvPr id="0" name=""/>
        <dsp:cNvSpPr/>
      </dsp:nvSpPr>
      <dsp:spPr>
        <a:xfrm rot="5400000">
          <a:off x="2306032" y="2591188"/>
          <a:ext cx="991242" cy="862381"/>
        </a:xfrm>
        <a:prstGeom prst="hexagon">
          <a:avLst>
            <a:gd name="adj" fmla="val 25000"/>
            <a:gd name="vf" fmla="val 115470"/>
          </a:avLst>
        </a:prstGeom>
        <a:solidFill>
          <a:schemeClr val="accent1">
            <a:shade val="50000"/>
            <a:hueOff val="335411"/>
            <a:satOff val="-8168"/>
            <a:lumOff val="35747"/>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CL" sz="3600" kern="1200" dirty="0"/>
        </a:p>
      </dsp:txBody>
      <dsp:txXfrm rot="-5400000">
        <a:off x="2504850" y="2681227"/>
        <a:ext cx="593605" cy="682304"/>
      </dsp:txXfrm>
    </dsp:sp>
    <dsp:sp modelId="{F32A0B00-61FF-4D34-870D-A7C09196A7CE}">
      <dsp:nvSpPr>
        <dsp:cNvPr id="0" name=""/>
        <dsp:cNvSpPr/>
      </dsp:nvSpPr>
      <dsp:spPr>
        <a:xfrm rot="5400000">
          <a:off x="1842131" y="3432555"/>
          <a:ext cx="991242" cy="862381"/>
        </a:xfrm>
        <a:prstGeom prst="hexagon">
          <a:avLst>
            <a:gd name="adj" fmla="val 25000"/>
            <a:gd name="vf" fmla="val 115470"/>
          </a:avLst>
        </a:prstGeom>
        <a:solidFill>
          <a:srgbClr val="662482"/>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L" sz="2300" b="1" kern="1200" dirty="0">
              <a:latin typeface="Agency FB" panose="020B0503020202020204" pitchFamily="34" charset="0"/>
            </a:rPr>
            <a:t>7</a:t>
          </a:r>
        </a:p>
      </dsp:txBody>
      <dsp:txXfrm rot="-5400000">
        <a:off x="2040949" y="3522594"/>
        <a:ext cx="593605" cy="682304"/>
      </dsp:txXfrm>
    </dsp:sp>
    <dsp:sp modelId="{4F4DDFC4-8337-481A-A735-DC2B100D9D23}">
      <dsp:nvSpPr>
        <dsp:cNvPr id="0" name=""/>
        <dsp:cNvSpPr/>
      </dsp:nvSpPr>
      <dsp:spPr>
        <a:xfrm>
          <a:off x="2795112" y="3566373"/>
          <a:ext cx="1106227" cy="594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s-CL" sz="1200" b="1" kern="1200" dirty="0">
              <a:latin typeface="Agency FB" panose="020B0503020202020204" pitchFamily="34" charset="0"/>
            </a:rPr>
            <a:t>Tesis de posgrado </a:t>
          </a:r>
        </a:p>
      </dsp:txBody>
      <dsp:txXfrm>
        <a:off x="2795112" y="3566373"/>
        <a:ext cx="1106227" cy="594745"/>
      </dsp:txXfrm>
    </dsp:sp>
    <dsp:sp modelId="{A201AF50-EC39-4419-BB98-3E5666986878}">
      <dsp:nvSpPr>
        <dsp:cNvPr id="0" name=""/>
        <dsp:cNvSpPr/>
      </dsp:nvSpPr>
      <dsp:spPr>
        <a:xfrm rot="5400000">
          <a:off x="910759" y="3432555"/>
          <a:ext cx="991242" cy="862381"/>
        </a:xfrm>
        <a:prstGeom prst="hexagon">
          <a:avLst>
            <a:gd name="adj" fmla="val 25000"/>
            <a:gd name="vf" fmla="val 115470"/>
          </a:avLst>
        </a:prstGeom>
        <a:solidFill>
          <a:schemeClr val="accent1">
            <a:shade val="50000"/>
            <a:hueOff val="201247"/>
            <a:satOff val="-4901"/>
            <a:lumOff val="21448"/>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CL" sz="3600" kern="1200"/>
        </a:p>
      </dsp:txBody>
      <dsp:txXfrm rot="-5400000">
        <a:off x="1109577" y="3522594"/>
        <a:ext cx="593605" cy="682304"/>
      </dsp:txXfrm>
    </dsp:sp>
    <dsp:sp modelId="{18FB46F8-8D0D-4EE7-8A78-9D3871C69B2F}">
      <dsp:nvSpPr>
        <dsp:cNvPr id="0" name=""/>
        <dsp:cNvSpPr/>
      </dsp:nvSpPr>
      <dsp:spPr>
        <a:xfrm rot="5400000">
          <a:off x="1374661" y="4273922"/>
          <a:ext cx="991242" cy="862381"/>
        </a:xfrm>
        <a:prstGeom prst="hexagon">
          <a:avLst>
            <a:gd name="adj" fmla="val 25000"/>
            <a:gd name="vf" fmla="val 115470"/>
          </a:avLst>
        </a:prstGeom>
        <a:solidFill>
          <a:srgbClr val="662482"/>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L" sz="2300" b="1" kern="1200" dirty="0">
              <a:latin typeface="Agency FB" panose="020B0503020202020204" pitchFamily="34" charset="0"/>
            </a:rPr>
            <a:t>+40</a:t>
          </a:r>
        </a:p>
      </dsp:txBody>
      <dsp:txXfrm rot="-5400000">
        <a:off x="1573479" y="4363961"/>
        <a:ext cx="593605" cy="682304"/>
      </dsp:txXfrm>
    </dsp:sp>
    <dsp:sp modelId="{2C0A749C-C39C-465F-9321-609871F33912}">
      <dsp:nvSpPr>
        <dsp:cNvPr id="0" name=""/>
        <dsp:cNvSpPr/>
      </dsp:nvSpPr>
      <dsp:spPr>
        <a:xfrm>
          <a:off x="332864" y="4407740"/>
          <a:ext cx="1070542" cy="594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r" defTabSz="533400">
            <a:lnSpc>
              <a:spcPct val="90000"/>
            </a:lnSpc>
            <a:spcBef>
              <a:spcPct val="0"/>
            </a:spcBef>
            <a:spcAft>
              <a:spcPct val="35000"/>
            </a:spcAft>
            <a:buNone/>
          </a:pPr>
          <a:r>
            <a:rPr lang="es-CL" sz="1200" b="1" kern="1200" dirty="0">
              <a:latin typeface="Agency FB" panose="020B0503020202020204" pitchFamily="34" charset="0"/>
            </a:rPr>
            <a:t>Eventos organizados </a:t>
          </a:r>
        </a:p>
      </dsp:txBody>
      <dsp:txXfrm>
        <a:off x="332864" y="4407740"/>
        <a:ext cx="1070542" cy="594745"/>
      </dsp:txXfrm>
    </dsp:sp>
    <dsp:sp modelId="{B2E69D62-E52F-46A5-B17D-29C8CD312866}">
      <dsp:nvSpPr>
        <dsp:cNvPr id="0" name=""/>
        <dsp:cNvSpPr/>
      </dsp:nvSpPr>
      <dsp:spPr>
        <a:xfrm rot="5400000">
          <a:off x="2306032" y="4273922"/>
          <a:ext cx="991242" cy="862381"/>
        </a:xfrm>
        <a:prstGeom prst="hexagon">
          <a:avLst>
            <a:gd name="adj" fmla="val 25000"/>
            <a:gd name="vf" fmla="val 115470"/>
          </a:avLst>
        </a:prstGeom>
        <a:solidFill>
          <a:schemeClr val="accent1">
            <a:shade val="50000"/>
            <a:hueOff val="67082"/>
            <a:satOff val="-1634"/>
            <a:lumOff val="714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CL" sz="3600" kern="1200"/>
        </a:p>
      </dsp:txBody>
      <dsp:txXfrm rot="-5400000">
        <a:off x="2504850" y="4363961"/>
        <a:ext cx="593605" cy="6823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2CEB09-7D95-4135-B5AB-E09731DE4527}">
      <dsp:nvSpPr>
        <dsp:cNvPr id="0" name=""/>
        <dsp:cNvSpPr/>
      </dsp:nvSpPr>
      <dsp:spPr>
        <a:xfrm rot="5400000">
          <a:off x="1559692" y="717496"/>
          <a:ext cx="1024361" cy="891194"/>
        </a:xfrm>
        <a:prstGeom prst="hexagon">
          <a:avLst>
            <a:gd name="adj" fmla="val 25000"/>
            <a:gd name="vf" fmla="val 115470"/>
          </a:avLst>
        </a:prstGeom>
        <a:solidFill>
          <a:srgbClr val="007434"/>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s-CL" sz="3300" kern="1200" dirty="0">
              <a:latin typeface="Agency FB" panose="020B0503020202020204" pitchFamily="34" charset="0"/>
            </a:rPr>
            <a:t>7</a:t>
          </a:r>
        </a:p>
      </dsp:txBody>
      <dsp:txXfrm rot="-5400000">
        <a:off x="1765153" y="810543"/>
        <a:ext cx="613438" cy="705101"/>
      </dsp:txXfrm>
    </dsp:sp>
    <dsp:sp modelId="{AD829FA1-126E-48A0-9DA9-B371F95A9E7E}">
      <dsp:nvSpPr>
        <dsp:cNvPr id="0" name=""/>
        <dsp:cNvSpPr/>
      </dsp:nvSpPr>
      <dsp:spPr>
        <a:xfrm>
          <a:off x="2544513" y="855785"/>
          <a:ext cx="1143187" cy="614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CL" sz="1700" kern="1200" dirty="0">
              <a:latin typeface="Agency FB" panose="020B0503020202020204" pitchFamily="34" charset="0"/>
            </a:rPr>
            <a:t>Libros Publicados </a:t>
          </a:r>
        </a:p>
      </dsp:txBody>
      <dsp:txXfrm>
        <a:off x="2544513" y="855785"/>
        <a:ext cx="1143187" cy="614616"/>
      </dsp:txXfrm>
    </dsp:sp>
    <dsp:sp modelId="{89DFD61B-E4E8-4B46-B8D7-D9BE0B6E37F8}">
      <dsp:nvSpPr>
        <dsp:cNvPr id="0" name=""/>
        <dsp:cNvSpPr/>
      </dsp:nvSpPr>
      <dsp:spPr>
        <a:xfrm rot="5400000">
          <a:off x="597202" y="717496"/>
          <a:ext cx="1024361" cy="891194"/>
        </a:xfrm>
        <a:prstGeom prst="hexagon">
          <a:avLst>
            <a:gd name="adj" fmla="val 25000"/>
            <a:gd name="vf" fmla="val 115470"/>
          </a:avLst>
        </a:prstGeom>
        <a:solidFill>
          <a:schemeClr val="accent6">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CL" sz="3600" kern="1200"/>
        </a:p>
      </dsp:txBody>
      <dsp:txXfrm rot="-5400000">
        <a:off x="802663" y="810543"/>
        <a:ext cx="613438" cy="705101"/>
      </dsp:txXfrm>
    </dsp:sp>
    <dsp:sp modelId="{CC75C80D-348D-469B-B9DB-35D1960240AD}">
      <dsp:nvSpPr>
        <dsp:cNvPr id="0" name=""/>
        <dsp:cNvSpPr/>
      </dsp:nvSpPr>
      <dsp:spPr>
        <a:xfrm rot="5400000">
          <a:off x="1076603" y="1586974"/>
          <a:ext cx="1024361" cy="891194"/>
        </a:xfrm>
        <a:prstGeom prst="hexagon">
          <a:avLst>
            <a:gd name="adj" fmla="val 25000"/>
            <a:gd name="vf" fmla="val 115470"/>
          </a:avLst>
        </a:prstGeom>
        <a:solidFill>
          <a:schemeClr val="accent6">
            <a:lumMod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s-CL" sz="3300" kern="1200" dirty="0">
              <a:latin typeface="Agency FB" panose="020B0503020202020204" pitchFamily="34" charset="0"/>
            </a:rPr>
            <a:t>8</a:t>
          </a:r>
        </a:p>
      </dsp:txBody>
      <dsp:txXfrm rot="-5400000">
        <a:off x="1282064" y="1680021"/>
        <a:ext cx="613438" cy="705101"/>
      </dsp:txXfrm>
    </dsp:sp>
    <dsp:sp modelId="{DCDD58BE-BD33-4091-81D1-B85E89D38C82}">
      <dsp:nvSpPr>
        <dsp:cNvPr id="0" name=""/>
        <dsp:cNvSpPr/>
      </dsp:nvSpPr>
      <dsp:spPr>
        <a:xfrm>
          <a:off x="0" y="1725262"/>
          <a:ext cx="1106310" cy="614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r" defTabSz="755650">
            <a:lnSpc>
              <a:spcPct val="90000"/>
            </a:lnSpc>
            <a:spcBef>
              <a:spcPct val="0"/>
            </a:spcBef>
            <a:spcAft>
              <a:spcPct val="35000"/>
            </a:spcAft>
            <a:buNone/>
          </a:pPr>
          <a:r>
            <a:rPr lang="es-CL" sz="1700" kern="1200" dirty="0">
              <a:latin typeface="Agency FB" panose="020B0503020202020204" pitchFamily="34" charset="0"/>
            </a:rPr>
            <a:t>Libros en desarrollo </a:t>
          </a:r>
        </a:p>
      </dsp:txBody>
      <dsp:txXfrm>
        <a:off x="0" y="1725262"/>
        <a:ext cx="1106310" cy="614616"/>
      </dsp:txXfrm>
    </dsp:sp>
    <dsp:sp modelId="{2F05AB6C-51A1-4EE5-BDC4-95793E40D0F8}">
      <dsp:nvSpPr>
        <dsp:cNvPr id="0" name=""/>
        <dsp:cNvSpPr/>
      </dsp:nvSpPr>
      <dsp:spPr>
        <a:xfrm rot="5400000">
          <a:off x="2039093" y="1586974"/>
          <a:ext cx="1024361" cy="891194"/>
        </a:xfrm>
        <a:prstGeom prst="hexagon">
          <a:avLst>
            <a:gd name="adj" fmla="val 25000"/>
            <a:gd name="vf" fmla="val 115470"/>
          </a:avLst>
        </a:prstGeom>
        <a:solidFill>
          <a:schemeClr val="accent6">
            <a:lumMod val="40000"/>
            <a:lumOff val="6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CL" sz="3600" kern="1200"/>
        </a:p>
      </dsp:txBody>
      <dsp:txXfrm rot="-5400000">
        <a:off x="2244554" y="1680021"/>
        <a:ext cx="613438" cy="705101"/>
      </dsp:txXfrm>
    </dsp:sp>
    <dsp:sp modelId="{F64BB0E2-7AD5-4681-AA56-0EE6E287EED5}">
      <dsp:nvSpPr>
        <dsp:cNvPr id="0" name=""/>
        <dsp:cNvSpPr/>
      </dsp:nvSpPr>
      <dsp:spPr>
        <a:xfrm rot="5400000">
          <a:off x="1559692" y="2456451"/>
          <a:ext cx="1024361" cy="891194"/>
        </a:xfrm>
        <a:prstGeom prst="hexagon">
          <a:avLst>
            <a:gd name="adj" fmla="val 25000"/>
            <a:gd name="vf" fmla="val 115470"/>
          </a:avLst>
        </a:prstGeom>
        <a:solidFill>
          <a:srgbClr val="007434"/>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s-CL" sz="3300" kern="1200" dirty="0">
              <a:latin typeface="Agency FB" panose="020B0503020202020204" pitchFamily="34" charset="0"/>
            </a:rPr>
            <a:t>10</a:t>
          </a:r>
        </a:p>
      </dsp:txBody>
      <dsp:txXfrm rot="-5400000">
        <a:off x="1765153" y="2549498"/>
        <a:ext cx="613438" cy="705101"/>
      </dsp:txXfrm>
    </dsp:sp>
    <dsp:sp modelId="{FD31CF35-9FA5-42FC-9FB8-9B9ED824FBB8}">
      <dsp:nvSpPr>
        <dsp:cNvPr id="0" name=""/>
        <dsp:cNvSpPr/>
      </dsp:nvSpPr>
      <dsp:spPr>
        <a:xfrm>
          <a:off x="2544513" y="2594740"/>
          <a:ext cx="1143187" cy="614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CL" sz="1700" kern="1200" dirty="0">
              <a:latin typeface="Agency FB" panose="020B0503020202020204" pitchFamily="34" charset="0"/>
            </a:rPr>
            <a:t>Capítulos de libros </a:t>
          </a:r>
        </a:p>
      </dsp:txBody>
      <dsp:txXfrm>
        <a:off x="2544513" y="2594740"/>
        <a:ext cx="1143187" cy="614616"/>
      </dsp:txXfrm>
    </dsp:sp>
    <dsp:sp modelId="{46631914-F345-4832-9B68-AA3F9DC55828}">
      <dsp:nvSpPr>
        <dsp:cNvPr id="0" name=""/>
        <dsp:cNvSpPr/>
      </dsp:nvSpPr>
      <dsp:spPr>
        <a:xfrm rot="5400000">
          <a:off x="597202" y="2456451"/>
          <a:ext cx="1024361" cy="891194"/>
        </a:xfrm>
        <a:prstGeom prst="hexagon">
          <a:avLst>
            <a:gd name="adj" fmla="val 25000"/>
            <a:gd name="vf" fmla="val 115470"/>
          </a:avLst>
        </a:prstGeom>
        <a:solidFill>
          <a:schemeClr val="accent6">
            <a:lumMod val="40000"/>
            <a:lumOff val="6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CL" sz="3600" kern="1200"/>
        </a:p>
      </dsp:txBody>
      <dsp:txXfrm rot="-5400000">
        <a:off x="802663" y="2549498"/>
        <a:ext cx="613438" cy="705101"/>
      </dsp:txXfrm>
    </dsp:sp>
    <dsp:sp modelId="{2DFA3F8B-2034-49B4-9C47-32320F8E105A}">
      <dsp:nvSpPr>
        <dsp:cNvPr id="0" name=""/>
        <dsp:cNvSpPr/>
      </dsp:nvSpPr>
      <dsp:spPr>
        <a:xfrm rot="5400000">
          <a:off x="1076603" y="3325929"/>
          <a:ext cx="1024361" cy="891194"/>
        </a:xfrm>
        <a:prstGeom prst="hexagon">
          <a:avLst>
            <a:gd name="adj" fmla="val 25000"/>
            <a:gd name="vf" fmla="val 115470"/>
          </a:avLst>
        </a:prstGeom>
        <a:solidFill>
          <a:schemeClr val="accent6">
            <a:lumMod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s-CL" sz="3300" kern="1200" dirty="0">
              <a:latin typeface="Agency FB" panose="020B0503020202020204" pitchFamily="34" charset="0"/>
            </a:rPr>
            <a:t>13 </a:t>
          </a:r>
        </a:p>
      </dsp:txBody>
      <dsp:txXfrm rot="-5400000">
        <a:off x="1282064" y="3418976"/>
        <a:ext cx="613438" cy="705101"/>
      </dsp:txXfrm>
    </dsp:sp>
    <dsp:sp modelId="{077574B0-2E50-4DE2-95AC-088089FC8F66}">
      <dsp:nvSpPr>
        <dsp:cNvPr id="0" name=""/>
        <dsp:cNvSpPr/>
      </dsp:nvSpPr>
      <dsp:spPr>
        <a:xfrm>
          <a:off x="0" y="3464218"/>
          <a:ext cx="1106310" cy="614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r" defTabSz="755650">
            <a:lnSpc>
              <a:spcPct val="90000"/>
            </a:lnSpc>
            <a:spcBef>
              <a:spcPct val="0"/>
            </a:spcBef>
            <a:spcAft>
              <a:spcPct val="35000"/>
            </a:spcAft>
            <a:buNone/>
          </a:pPr>
          <a:r>
            <a:rPr lang="es-CL" sz="1700" kern="1200" dirty="0">
              <a:latin typeface="Agency FB" panose="020B0503020202020204" pitchFamily="34" charset="0"/>
            </a:rPr>
            <a:t>Artículos </a:t>
          </a:r>
        </a:p>
      </dsp:txBody>
      <dsp:txXfrm>
        <a:off x="0" y="3464218"/>
        <a:ext cx="1106310" cy="614616"/>
      </dsp:txXfrm>
    </dsp:sp>
    <dsp:sp modelId="{37F6F1AE-98E1-4B5D-B8A9-73D6BD18AF63}">
      <dsp:nvSpPr>
        <dsp:cNvPr id="0" name=""/>
        <dsp:cNvSpPr/>
      </dsp:nvSpPr>
      <dsp:spPr>
        <a:xfrm rot="5400000">
          <a:off x="2039093" y="3325929"/>
          <a:ext cx="1024361" cy="891194"/>
        </a:xfrm>
        <a:prstGeom prst="hexagon">
          <a:avLst>
            <a:gd name="adj" fmla="val 25000"/>
            <a:gd name="vf" fmla="val 115470"/>
          </a:avLst>
        </a:prstGeom>
        <a:solidFill>
          <a:schemeClr val="accent6">
            <a:lumMod val="75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s-CL" sz="3600" kern="1200"/>
        </a:p>
      </dsp:txBody>
      <dsp:txXfrm rot="-5400000">
        <a:off x="2244554" y="3418976"/>
        <a:ext cx="613438" cy="7051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0B8F8B-CAE2-4DEF-9591-8BCB947AA768}">
      <dsp:nvSpPr>
        <dsp:cNvPr id="0" name=""/>
        <dsp:cNvSpPr/>
      </dsp:nvSpPr>
      <dsp:spPr>
        <a:xfrm rot="5400000">
          <a:off x="3998897" y="66814"/>
          <a:ext cx="704497" cy="612912"/>
        </a:xfrm>
        <a:prstGeom prst="hexagon">
          <a:avLst>
            <a:gd name="adj" fmla="val 25000"/>
            <a:gd name="vf" fmla="val 115470"/>
          </a:avLst>
        </a:prstGeom>
        <a:solidFill>
          <a:srgbClr val="9F050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b="1" kern="1200" dirty="0">
              <a:latin typeface="Agency FB" panose="020B0503020202020204" pitchFamily="34" charset="0"/>
            </a:rPr>
            <a:t>19</a:t>
          </a:r>
        </a:p>
      </dsp:txBody>
      <dsp:txXfrm rot="-5400000">
        <a:off x="4140201" y="130806"/>
        <a:ext cx="421888" cy="484929"/>
      </dsp:txXfrm>
    </dsp:sp>
    <dsp:sp modelId="{A77BF301-D364-4E5B-B746-E54FE2227883}">
      <dsp:nvSpPr>
        <dsp:cNvPr id="0" name=""/>
        <dsp:cNvSpPr/>
      </dsp:nvSpPr>
      <dsp:spPr>
        <a:xfrm>
          <a:off x="4733423" y="88858"/>
          <a:ext cx="1849934" cy="422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L" sz="1400" b="1" kern="1200" dirty="0">
              <a:latin typeface="Agency FB" panose="020B0503020202020204" pitchFamily="34" charset="0"/>
            </a:rPr>
            <a:t>Congresos Internacionales</a:t>
          </a:r>
        </a:p>
      </dsp:txBody>
      <dsp:txXfrm>
        <a:off x="4733423" y="88858"/>
        <a:ext cx="1849934" cy="422698"/>
      </dsp:txXfrm>
    </dsp:sp>
    <dsp:sp modelId="{41523D9D-2E6D-48B7-BB8B-792F430CB5B4}">
      <dsp:nvSpPr>
        <dsp:cNvPr id="0" name=""/>
        <dsp:cNvSpPr/>
      </dsp:nvSpPr>
      <dsp:spPr>
        <a:xfrm rot="5400000">
          <a:off x="3328156" y="66814"/>
          <a:ext cx="704497" cy="612912"/>
        </a:xfrm>
        <a:prstGeom prst="hexagon">
          <a:avLst>
            <a:gd name="adj" fmla="val 25000"/>
            <a:gd name="vf" fmla="val 11547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11300">
            <a:lnSpc>
              <a:spcPct val="90000"/>
            </a:lnSpc>
            <a:spcBef>
              <a:spcPct val="0"/>
            </a:spcBef>
            <a:spcAft>
              <a:spcPct val="35000"/>
            </a:spcAft>
            <a:buNone/>
          </a:pPr>
          <a:endParaRPr lang="es-CL" sz="3400" kern="1200"/>
        </a:p>
      </dsp:txBody>
      <dsp:txXfrm rot="-5400000">
        <a:off x="3469460" y="130806"/>
        <a:ext cx="421888" cy="484929"/>
      </dsp:txXfrm>
    </dsp:sp>
    <dsp:sp modelId="{2DD552D4-F3EC-4AB9-AC38-685B4C8099AC}">
      <dsp:nvSpPr>
        <dsp:cNvPr id="0" name=""/>
        <dsp:cNvSpPr/>
      </dsp:nvSpPr>
      <dsp:spPr>
        <a:xfrm rot="5400000">
          <a:off x="3695191" y="644481"/>
          <a:ext cx="704497" cy="612912"/>
        </a:xfrm>
        <a:prstGeom prst="hexagon">
          <a:avLst>
            <a:gd name="adj" fmla="val 25000"/>
            <a:gd name="vf" fmla="val 115470"/>
          </a:avLst>
        </a:prstGeom>
        <a:solidFill>
          <a:srgbClr val="9F050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b="1" kern="1200" dirty="0">
              <a:latin typeface="Agency FB" panose="020B0503020202020204" pitchFamily="34" charset="0"/>
            </a:rPr>
            <a:t>6</a:t>
          </a:r>
        </a:p>
      </dsp:txBody>
      <dsp:txXfrm rot="-5400000">
        <a:off x="3836495" y="708473"/>
        <a:ext cx="421888" cy="484929"/>
      </dsp:txXfrm>
    </dsp:sp>
    <dsp:sp modelId="{2D47A767-EB7D-49B4-8B7E-FAAB071B3887}">
      <dsp:nvSpPr>
        <dsp:cNvPr id="0" name=""/>
        <dsp:cNvSpPr/>
      </dsp:nvSpPr>
      <dsp:spPr>
        <a:xfrm>
          <a:off x="2954764" y="739588"/>
          <a:ext cx="760857" cy="422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a:lnSpc>
              <a:spcPct val="90000"/>
            </a:lnSpc>
            <a:spcBef>
              <a:spcPct val="0"/>
            </a:spcBef>
            <a:spcAft>
              <a:spcPct val="35000"/>
            </a:spcAft>
            <a:buNone/>
          </a:pPr>
          <a:r>
            <a:rPr lang="es-CL" sz="1400" b="1" kern="1200" dirty="0">
              <a:latin typeface="Agency FB" panose="020B0503020202020204" pitchFamily="34" charset="0"/>
            </a:rPr>
            <a:t>Congresos nacionales</a:t>
          </a:r>
        </a:p>
      </dsp:txBody>
      <dsp:txXfrm>
        <a:off x="2954764" y="739588"/>
        <a:ext cx="760857" cy="422698"/>
      </dsp:txXfrm>
    </dsp:sp>
    <dsp:sp modelId="{9517BEB3-D57F-42CF-9D1F-009AE81759EE}">
      <dsp:nvSpPr>
        <dsp:cNvPr id="0" name=""/>
        <dsp:cNvSpPr/>
      </dsp:nvSpPr>
      <dsp:spPr>
        <a:xfrm rot="5400000">
          <a:off x="4357137" y="644481"/>
          <a:ext cx="704497" cy="612912"/>
        </a:xfrm>
        <a:prstGeom prst="hexagon">
          <a:avLst>
            <a:gd name="adj" fmla="val 25000"/>
            <a:gd name="vf" fmla="val 115470"/>
          </a:avLst>
        </a:prstGeom>
        <a:solidFill>
          <a:srgbClr val="DA5F2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11300">
            <a:lnSpc>
              <a:spcPct val="90000"/>
            </a:lnSpc>
            <a:spcBef>
              <a:spcPct val="0"/>
            </a:spcBef>
            <a:spcAft>
              <a:spcPct val="35000"/>
            </a:spcAft>
            <a:buNone/>
          </a:pPr>
          <a:endParaRPr lang="es-CL" sz="3400" kern="1200"/>
        </a:p>
      </dsp:txBody>
      <dsp:txXfrm rot="-5400000">
        <a:off x="4498441" y="708473"/>
        <a:ext cx="421888" cy="484929"/>
      </dsp:txXfrm>
    </dsp:sp>
    <dsp:sp modelId="{0A2AD575-F089-4A69-927B-D4EE76B74BE9}">
      <dsp:nvSpPr>
        <dsp:cNvPr id="0" name=""/>
        <dsp:cNvSpPr/>
      </dsp:nvSpPr>
      <dsp:spPr>
        <a:xfrm rot="5400000">
          <a:off x="4062534" y="1247474"/>
          <a:ext cx="704497" cy="612912"/>
        </a:xfrm>
        <a:prstGeom prst="hexagon">
          <a:avLst>
            <a:gd name="adj" fmla="val 25000"/>
            <a:gd name="vf" fmla="val 115470"/>
          </a:avLst>
        </a:prstGeom>
        <a:solidFill>
          <a:srgbClr val="9F050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b="1" kern="1200" dirty="0">
              <a:latin typeface="Agency FB" panose="020B0503020202020204" pitchFamily="34" charset="0"/>
            </a:rPr>
            <a:t>17</a:t>
          </a:r>
        </a:p>
      </dsp:txBody>
      <dsp:txXfrm rot="-5400000">
        <a:off x="4203838" y="1311466"/>
        <a:ext cx="421888" cy="484929"/>
      </dsp:txXfrm>
    </dsp:sp>
    <dsp:sp modelId="{2F371E9C-AF7C-42D6-A897-C6B84B226EB6}">
      <dsp:nvSpPr>
        <dsp:cNvPr id="0" name=""/>
        <dsp:cNvSpPr/>
      </dsp:nvSpPr>
      <dsp:spPr>
        <a:xfrm>
          <a:off x="4870156" y="1301259"/>
          <a:ext cx="1525044" cy="422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L" sz="1400" b="1" kern="1200" dirty="0">
              <a:latin typeface="Agency FB" panose="020B0503020202020204" pitchFamily="34" charset="0"/>
            </a:rPr>
            <a:t>Conferencias</a:t>
          </a:r>
        </a:p>
      </dsp:txBody>
      <dsp:txXfrm>
        <a:off x="4870156" y="1301259"/>
        <a:ext cx="1525044" cy="422698"/>
      </dsp:txXfrm>
    </dsp:sp>
    <dsp:sp modelId="{1A07DD54-7AC4-4DB4-AB1C-E87ACD14EFF0}">
      <dsp:nvSpPr>
        <dsp:cNvPr id="0" name=""/>
        <dsp:cNvSpPr/>
      </dsp:nvSpPr>
      <dsp:spPr>
        <a:xfrm rot="5400000">
          <a:off x="3371543" y="1247474"/>
          <a:ext cx="704497" cy="612912"/>
        </a:xfrm>
        <a:prstGeom prst="hexagon">
          <a:avLst>
            <a:gd name="adj" fmla="val 25000"/>
            <a:gd name="vf" fmla="val 115470"/>
          </a:avLst>
        </a:prstGeom>
        <a:solidFill>
          <a:srgbClr val="DA101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11300">
            <a:lnSpc>
              <a:spcPct val="90000"/>
            </a:lnSpc>
            <a:spcBef>
              <a:spcPct val="0"/>
            </a:spcBef>
            <a:spcAft>
              <a:spcPct val="35000"/>
            </a:spcAft>
            <a:buNone/>
          </a:pPr>
          <a:endParaRPr lang="es-CL" sz="3400" kern="1200"/>
        </a:p>
      </dsp:txBody>
      <dsp:txXfrm rot="-5400000">
        <a:off x="3512847" y="1311466"/>
        <a:ext cx="421888" cy="484929"/>
      </dsp:txXfrm>
    </dsp:sp>
    <dsp:sp modelId="{EA5633D4-D092-484E-B56A-89EABC4F75E2}">
      <dsp:nvSpPr>
        <dsp:cNvPr id="0" name=""/>
        <dsp:cNvSpPr/>
      </dsp:nvSpPr>
      <dsp:spPr>
        <a:xfrm rot="5400000">
          <a:off x="3670612" y="1829628"/>
          <a:ext cx="704497" cy="612912"/>
        </a:xfrm>
        <a:prstGeom prst="hexagon">
          <a:avLst>
            <a:gd name="adj" fmla="val 25000"/>
            <a:gd name="vf" fmla="val 115470"/>
          </a:avLst>
        </a:prstGeom>
        <a:solidFill>
          <a:srgbClr val="DA5F2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b="1" kern="1200" dirty="0">
              <a:latin typeface="Agency FB" panose="020B0503020202020204" pitchFamily="34" charset="0"/>
            </a:rPr>
            <a:t>9</a:t>
          </a:r>
        </a:p>
      </dsp:txBody>
      <dsp:txXfrm rot="-5400000">
        <a:off x="3811916" y="1893620"/>
        <a:ext cx="421888" cy="484929"/>
      </dsp:txXfrm>
    </dsp:sp>
    <dsp:sp modelId="{5FF1E63F-1CC9-4706-9D65-7CDF268C3C75}">
      <dsp:nvSpPr>
        <dsp:cNvPr id="0" name=""/>
        <dsp:cNvSpPr/>
      </dsp:nvSpPr>
      <dsp:spPr>
        <a:xfrm>
          <a:off x="2859756" y="1935542"/>
          <a:ext cx="908737" cy="422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a:lnSpc>
              <a:spcPct val="90000"/>
            </a:lnSpc>
            <a:spcBef>
              <a:spcPct val="0"/>
            </a:spcBef>
            <a:spcAft>
              <a:spcPct val="35000"/>
            </a:spcAft>
            <a:buNone/>
          </a:pPr>
          <a:r>
            <a:rPr lang="es-CL" sz="1400" b="1" kern="1200" dirty="0">
              <a:latin typeface="Agency FB" panose="020B0503020202020204" pitchFamily="34" charset="0"/>
            </a:rPr>
            <a:t>Seminarios</a:t>
          </a:r>
        </a:p>
      </dsp:txBody>
      <dsp:txXfrm>
        <a:off x="2859756" y="1935542"/>
        <a:ext cx="908737" cy="422698"/>
      </dsp:txXfrm>
    </dsp:sp>
    <dsp:sp modelId="{796A862C-502E-4627-8D92-52CE74543613}">
      <dsp:nvSpPr>
        <dsp:cNvPr id="0" name=""/>
        <dsp:cNvSpPr/>
      </dsp:nvSpPr>
      <dsp:spPr>
        <a:xfrm rot="5400000">
          <a:off x="4350143" y="1829628"/>
          <a:ext cx="704497" cy="612912"/>
        </a:xfrm>
        <a:prstGeom prst="hexagon">
          <a:avLst>
            <a:gd name="adj" fmla="val 25000"/>
            <a:gd name="vf" fmla="val 11547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11300">
            <a:lnSpc>
              <a:spcPct val="90000"/>
            </a:lnSpc>
            <a:spcBef>
              <a:spcPct val="0"/>
            </a:spcBef>
            <a:spcAft>
              <a:spcPct val="35000"/>
            </a:spcAft>
            <a:buNone/>
          </a:pPr>
          <a:endParaRPr lang="es-CL" sz="3400" kern="1200"/>
        </a:p>
      </dsp:txBody>
      <dsp:txXfrm rot="-5400000">
        <a:off x="4491447" y="1893620"/>
        <a:ext cx="421888" cy="484929"/>
      </dsp:txXfrm>
    </dsp:sp>
    <dsp:sp modelId="{1E8C280A-7420-47D3-9568-11762B2103C0}">
      <dsp:nvSpPr>
        <dsp:cNvPr id="0" name=""/>
        <dsp:cNvSpPr/>
      </dsp:nvSpPr>
      <dsp:spPr>
        <a:xfrm rot="5400000">
          <a:off x="4027432" y="2438413"/>
          <a:ext cx="704497" cy="612912"/>
        </a:xfrm>
        <a:prstGeom prst="hexagon">
          <a:avLst>
            <a:gd name="adj" fmla="val 25000"/>
            <a:gd name="vf" fmla="val 115470"/>
          </a:avLst>
        </a:prstGeom>
        <a:solidFill>
          <a:srgbClr val="9F050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b="1" kern="1200" dirty="0">
              <a:latin typeface="Agency FB" panose="020B0503020202020204" pitchFamily="34" charset="0"/>
            </a:rPr>
            <a:t>7</a:t>
          </a:r>
        </a:p>
      </dsp:txBody>
      <dsp:txXfrm rot="-5400000">
        <a:off x="4168736" y="2502405"/>
        <a:ext cx="421888" cy="484929"/>
      </dsp:txXfrm>
    </dsp:sp>
    <dsp:sp modelId="{506DE19A-D787-4648-BEA0-03B1CD1031A8}">
      <dsp:nvSpPr>
        <dsp:cNvPr id="0" name=""/>
        <dsp:cNvSpPr/>
      </dsp:nvSpPr>
      <dsp:spPr>
        <a:xfrm>
          <a:off x="4704736" y="2533520"/>
          <a:ext cx="786219" cy="422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L" sz="1400" b="1" kern="1200" dirty="0">
              <a:latin typeface="Agency FB" panose="020B0503020202020204" pitchFamily="34" charset="0"/>
            </a:rPr>
            <a:t>Coloquios</a:t>
          </a:r>
        </a:p>
      </dsp:txBody>
      <dsp:txXfrm>
        <a:off x="4704736" y="2533520"/>
        <a:ext cx="786219" cy="422698"/>
      </dsp:txXfrm>
    </dsp:sp>
    <dsp:sp modelId="{4D075FF3-B5EF-48F9-8288-EDEC97256227}">
      <dsp:nvSpPr>
        <dsp:cNvPr id="0" name=""/>
        <dsp:cNvSpPr/>
      </dsp:nvSpPr>
      <dsp:spPr>
        <a:xfrm rot="5400000">
          <a:off x="3365486" y="2438413"/>
          <a:ext cx="704497" cy="612912"/>
        </a:xfrm>
        <a:prstGeom prst="hexagon">
          <a:avLst>
            <a:gd name="adj" fmla="val 25000"/>
            <a:gd name="vf" fmla="val 115470"/>
          </a:avLst>
        </a:prstGeom>
        <a:solidFill>
          <a:srgbClr val="DA101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11300">
            <a:lnSpc>
              <a:spcPct val="90000"/>
            </a:lnSpc>
            <a:spcBef>
              <a:spcPct val="0"/>
            </a:spcBef>
            <a:spcAft>
              <a:spcPct val="35000"/>
            </a:spcAft>
            <a:buNone/>
          </a:pPr>
          <a:endParaRPr lang="es-CL" sz="3400" kern="1200"/>
        </a:p>
      </dsp:txBody>
      <dsp:txXfrm rot="-5400000">
        <a:off x="3506790" y="2502405"/>
        <a:ext cx="421888" cy="484929"/>
      </dsp:txXfrm>
    </dsp:sp>
    <dsp:sp modelId="{20A28A06-DDBE-4619-A655-79C8B2EB87E2}">
      <dsp:nvSpPr>
        <dsp:cNvPr id="0" name=""/>
        <dsp:cNvSpPr/>
      </dsp:nvSpPr>
      <dsp:spPr>
        <a:xfrm rot="5400000">
          <a:off x="3677996" y="3036390"/>
          <a:ext cx="704497" cy="612912"/>
        </a:xfrm>
        <a:prstGeom prst="hexagon">
          <a:avLst>
            <a:gd name="adj" fmla="val 25000"/>
            <a:gd name="vf" fmla="val 115470"/>
          </a:avLst>
        </a:prstGeom>
        <a:solidFill>
          <a:srgbClr val="9F050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b="1" kern="1200" dirty="0">
              <a:latin typeface="Agency FB" panose="020B0503020202020204" pitchFamily="34" charset="0"/>
            </a:rPr>
            <a:t>3</a:t>
          </a:r>
        </a:p>
      </dsp:txBody>
      <dsp:txXfrm rot="-5400000">
        <a:off x="3819300" y="3100382"/>
        <a:ext cx="421888" cy="484929"/>
      </dsp:txXfrm>
    </dsp:sp>
    <dsp:sp modelId="{08DA7309-49CF-457B-94C4-371C90D2F08A}">
      <dsp:nvSpPr>
        <dsp:cNvPr id="0" name=""/>
        <dsp:cNvSpPr/>
      </dsp:nvSpPr>
      <dsp:spPr>
        <a:xfrm>
          <a:off x="2497035" y="3105121"/>
          <a:ext cx="1114130" cy="422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a:lnSpc>
              <a:spcPct val="90000"/>
            </a:lnSpc>
            <a:spcBef>
              <a:spcPct val="0"/>
            </a:spcBef>
            <a:spcAft>
              <a:spcPct val="35000"/>
            </a:spcAft>
            <a:buNone/>
          </a:pPr>
          <a:r>
            <a:rPr lang="es-CL" sz="1400" b="1" kern="1200" dirty="0">
              <a:latin typeface="Agency FB" panose="020B0503020202020204" pitchFamily="34" charset="0"/>
            </a:rPr>
            <a:t>Conversatorios</a:t>
          </a:r>
        </a:p>
      </dsp:txBody>
      <dsp:txXfrm>
        <a:off x="2497035" y="3105121"/>
        <a:ext cx="1114130" cy="422698"/>
      </dsp:txXfrm>
    </dsp:sp>
    <dsp:sp modelId="{83655EA7-3440-4241-AD8E-0CFA9C85CC74}">
      <dsp:nvSpPr>
        <dsp:cNvPr id="0" name=""/>
        <dsp:cNvSpPr/>
      </dsp:nvSpPr>
      <dsp:spPr>
        <a:xfrm rot="5400000">
          <a:off x="4331153" y="3027598"/>
          <a:ext cx="704497" cy="612912"/>
        </a:xfrm>
        <a:prstGeom prst="hexagon">
          <a:avLst>
            <a:gd name="adj" fmla="val 25000"/>
            <a:gd name="vf" fmla="val 115470"/>
          </a:avLst>
        </a:prstGeom>
        <a:solidFill>
          <a:srgbClr val="DA101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11300">
            <a:lnSpc>
              <a:spcPct val="90000"/>
            </a:lnSpc>
            <a:spcBef>
              <a:spcPct val="0"/>
            </a:spcBef>
            <a:spcAft>
              <a:spcPct val="35000"/>
            </a:spcAft>
            <a:buNone/>
          </a:pPr>
          <a:endParaRPr lang="es-CL" sz="3400" kern="1200"/>
        </a:p>
      </dsp:txBody>
      <dsp:txXfrm rot="-5400000">
        <a:off x="4472457" y="3091590"/>
        <a:ext cx="421888" cy="484929"/>
      </dsp:txXfrm>
    </dsp:sp>
    <dsp:sp modelId="{87935C34-199B-4B94-8AC0-97A501CC6B52}">
      <dsp:nvSpPr>
        <dsp:cNvPr id="0" name=""/>
        <dsp:cNvSpPr/>
      </dsp:nvSpPr>
      <dsp:spPr>
        <a:xfrm rot="5400000">
          <a:off x="4027432" y="3634367"/>
          <a:ext cx="704497" cy="612912"/>
        </a:xfrm>
        <a:prstGeom prst="hexagon">
          <a:avLst>
            <a:gd name="adj" fmla="val 25000"/>
            <a:gd name="vf" fmla="val 115470"/>
          </a:avLst>
        </a:prstGeom>
        <a:solidFill>
          <a:srgbClr val="DA5F2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b="1" kern="1200" dirty="0">
              <a:latin typeface="Agency FB" panose="020B0503020202020204" pitchFamily="34" charset="0"/>
            </a:rPr>
            <a:t>11</a:t>
          </a:r>
        </a:p>
      </dsp:txBody>
      <dsp:txXfrm rot="-5400000">
        <a:off x="4168736" y="3698359"/>
        <a:ext cx="421888" cy="484929"/>
      </dsp:txXfrm>
    </dsp:sp>
    <dsp:sp modelId="{8C61FF23-35C2-4D49-A47E-75D7329EB8DB}">
      <dsp:nvSpPr>
        <dsp:cNvPr id="0" name=""/>
        <dsp:cNvSpPr/>
      </dsp:nvSpPr>
      <dsp:spPr>
        <a:xfrm>
          <a:off x="4704736" y="3729474"/>
          <a:ext cx="786219" cy="422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L" sz="1400" b="1" kern="1200" dirty="0">
              <a:latin typeface="Agency FB" panose="020B0503020202020204" pitchFamily="34" charset="0"/>
            </a:rPr>
            <a:t>Talleres</a:t>
          </a:r>
        </a:p>
      </dsp:txBody>
      <dsp:txXfrm>
        <a:off x="4704736" y="3729474"/>
        <a:ext cx="786219" cy="422698"/>
      </dsp:txXfrm>
    </dsp:sp>
    <dsp:sp modelId="{D11A3A19-237C-4D30-86F8-EFAD4779487C}">
      <dsp:nvSpPr>
        <dsp:cNvPr id="0" name=""/>
        <dsp:cNvSpPr/>
      </dsp:nvSpPr>
      <dsp:spPr>
        <a:xfrm rot="5400000">
          <a:off x="3365486" y="3634367"/>
          <a:ext cx="704497" cy="612912"/>
        </a:xfrm>
        <a:prstGeom prst="hexagon">
          <a:avLst>
            <a:gd name="adj" fmla="val 25000"/>
            <a:gd name="vf" fmla="val 11547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11300">
            <a:lnSpc>
              <a:spcPct val="90000"/>
            </a:lnSpc>
            <a:spcBef>
              <a:spcPct val="0"/>
            </a:spcBef>
            <a:spcAft>
              <a:spcPct val="35000"/>
            </a:spcAft>
            <a:buNone/>
          </a:pPr>
          <a:endParaRPr lang="es-CL" sz="3400" kern="1200"/>
        </a:p>
      </dsp:txBody>
      <dsp:txXfrm rot="-5400000">
        <a:off x="3506790" y="3698359"/>
        <a:ext cx="421888" cy="484929"/>
      </dsp:txXfrm>
    </dsp:sp>
    <dsp:sp modelId="{34C2B1E3-44E0-43DF-A6FF-E7B3EA6EBA01}">
      <dsp:nvSpPr>
        <dsp:cNvPr id="0" name=""/>
        <dsp:cNvSpPr/>
      </dsp:nvSpPr>
      <dsp:spPr>
        <a:xfrm rot="5400000">
          <a:off x="3695191" y="4232344"/>
          <a:ext cx="704497" cy="612912"/>
        </a:xfrm>
        <a:prstGeom prst="hexagon">
          <a:avLst>
            <a:gd name="adj" fmla="val 25000"/>
            <a:gd name="vf" fmla="val 115470"/>
          </a:avLst>
        </a:prstGeom>
        <a:solidFill>
          <a:srgbClr val="9F050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b="1" kern="1200" dirty="0">
              <a:latin typeface="Agency FB" panose="020B0503020202020204" pitchFamily="34" charset="0"/>
            </a:rPr>
            <a:t>8</a:t>
          </a:r>
        </a:p>
      </dsp:txBody>
      <dsp:txXfrm rot="-5400000">
        <a:off x="3836495" y="4296336"/>
        <a:ext cx="421888" cy="484929"/>
      </dsp:txXfrm>
    </dsp:sp>
    <dsp:sp modelId="{B8A38CBC-6C47-4940-8182-9D97B777A904}">
      <dsp:nvSpPr>
        <dsp:cNvPr id="0" name=""/>
        <dsp:cNvSpPr/>
      </dsp:nvSpPr>
      <dsp:spPr>
        <a:xfrm>
          <a:off x="2954764" y="4327452"/>
          <a:ext cx="760857" cy="422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a:lnSpc>
              <a:spcPct val="90000"/>
            </a:lnSpc>
            <a:spcBef>
              <a:spcPct val="0"/>
            </a:spcBef>
            <a:spcAft>
              <a:spcPct val="35000"/>
            </a:spcAft>
            <a:buNone/>
          </a:pPr>
          <a:r>
            <a:rPr lang="es-CL" sz="1400" b="1" kern="1200" dirty="0">
              <a:latin typeface="Agency FB" panose="020B0503020202020204" pitchFamily="34" charset="0"/>
            </a:rPr>
            <a:t>Mesas redondas</a:t>
          </a:r>
        </a:p>
      </dsp:txBody>
      <dsp:txXfrm>
        <a:off x="2954764" y="4327452"/>
        <a:ext cx="760857" cy="422698"/>
      </dsp:txXfrm>
    </dsp:sp>
    <dsp:sp modelId="{712DD85A-AEE4-4AEB-AAD5-3328B45A3DA4}">
      <dsp:nvSpPr>
        <dsp:cNvPr id="0" name=""/>
        <dsp:cNvSpPr/>
      </dsp:nvSpPr>
      <dsp:spPr>
        <a:xfrm rot="5400000">
          <a:off x="4357137" y="4232344"/>
          <a:ext cx="704497" cy="612912"/>
        </a:xfrm>
        <a:prstGeom prst="hexagon">
          <a:avLst>
            <a:gd name="adj" fmla="val 25000"/>
            <a:gd name="vf" fmla="val 11547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11300">
            <a:lnSpc>
              <a:spcPct val="90000"/>
            </a:lnSpc>
            <a:spcBef>
              <a:spcPct val="0"/>
            </a:spcBef>
            <a:spcAft>
              <a:spcPct val="35000"/>
            </a:spcAft>
            <a:buNone/>
          </a:pPr>
          <a:endParaRPr lang="es-CL" sz="3400" kern="1200"/>
        </a:p>
      </dsp:txBody>
      <dsp:txXfrm rot="-5400000">
        <a:off x="4498441" y="4296336"/>
        <a:ext cx="421888" cy="484929"/>
      </dsp:txXfrm>
    </dsp:sp>
    <dsp:sp modelId="{73A9DA3C-CB84-409A-A487-96A9CF3302D9}">
      <dsp:nvSpPr>
        <dsp:cNvPr id="0" name=""/>
        <dsp:cNvSpPr/>
      </dsp:nvSpPr>
      <dsp:spPr>
        <a:xfrm rot="5400000">
          <a:off x="4027432" y="4830322"/>
          <a:ext cx="704497" cy="612912"/>
        </a:xfrm>
        <a:prstGeom prst="hexagon">
          <a:avLst>
            <a:gd name="adj" fmla="val 25000"/>
            <a:gd name="vf" fmla="val 115470"/>
          </a:avLst>
        </a:prstGeom>
        <a:solidFill>
          <a:srgbClr val="9F050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b="1" kern="1200" dirty="0">
              <a:latin typeface="Agency FB" panose="020B0503020202020204" pitchFamily="34" charset="0"/>
            </a:rPr>
            <a:t>2</a:t>
          </a:r>
        </a:p>
      </dsp:txBody>
      <dsp:txXfrm rot="-5400000">
        <a:off x="4168736" y="4894314"/>
        <a:ext cx="421888" cy="484929"/>
      </dsp:txXfrm>
    </dsp:sp>
    <dsp:sp modelId="{C2C43EC6-FB4D-49EC-9B26-0F8108019203}">
      <dsp:nvSpPr>
        <dsp:cNvPr id="0" name=""/>
        <dsp:cNvSpPr/>
      </dsp:nvSpPr>
      <dsp:spPr>
        <a:xfrm>
          <a:off x="4704736" y="4925429"/>
          <a:ext cx="786219" cy="422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L" sz="1400" b="1" kern="1200" dirty="0">
              <a:latin typeface="Agency FB" panose="020B0503020202020204" pitchFamily="34" charset="0"/>
            </a:rPr>
            <a:t>Simposios </a:t>
          </a:r>
        </a:p>
      </dsp:txBody>
      <dsp:txXfrm>
        <a:off x="4704736" y="4925429"/>
        <a:ext cx="786219" cy="422698"/>
      </dsp:txXfrm>
    </dsp:sp>
    <dsp:sp modelId="{41B3C1F5-8366-4587-842E-4CF3515711DE}">
      <dsp:nvSpPr>
        <dsp:cNvPr id="0" name=""/>
        <dsp:cNvSpPr/>
      </dsp:nvSpPr>
      <dsp:spPr>
        <a:xfrm rot="5400000">
          <a:off x="3365486" y="4830322"/>
          <a:ext cx="704497" cy="612912"/>
        </a:xfrm>
        <a:prstGeom prst="hexagon">
          <a:avLst>
            <a:gd name="adj" fmla="val 25000"/>
            <a:gd name="vf" fmla="val 115470"/>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11300">
            <a:lnSpc>
              <a:spcPct val="90000"/>
            </a:lnSpc>
            <a:spcBef>
              <a:spcPct val="0"/>
            </a:spcBef>
            <a:spcAft>
              <a:spcPct val="35000"/>
            </a:spcAft>
            <a:buNone/>
          </a:pPr>
          <a:endParaRPr lang="es-CL" sz="3400" kern="1200"/>
        </a:p>
      </dsp:txBody>
      <dsp:txXfrm rot="-5400000">
        <a:off x="3506790" y="4894314"/>
        <a:ext cx="421888" cy="484929"/>
      </dsp:txXfrm>
    </dsp:sp>
    <dsp:sp modelId="{F832BC25-6D3E-4656-AB3D-7BE8603AC657}">
      <dsp:nvSpPr>
        <dsp:cNvPr id="0" name=""/>
        <dsp:cNvSpPr/>
      </dsp:nvSpPr>
      <dsp:spPr>
        <a:xfrm rot="5400000">
          <a:off x="3678002" y="5429011"/>
          <a:ext cx="704497" cy="612912"/>
        </a:xfrm>
        <a:prstGeom prst="hexagon">
          <a:avLst>
            <a:gd name="adj" fmla="val 25000"/>
            <a:gd name="vf" fmla="val 115470"/>
          </a:avLst>
        </a:prstGeom>
        <a:solidFill>
          <a:srgbClr val="DA5F2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CL" sz="1400" b="1" kern="1200" dirty="0">
              <a:latin typeface="Agency FB" panose="020B0503020202020204" pitchFamily="34" charset="0"/>
            </a:rPr>
            <a:t>+ 10</a:t>
          </a:r>
        </a:p>
      </dsp:txBody>
      <dsp:txXfrm rot="-5400000">
        <a:off x="3819306" y="5493003"/>
        <a:ext cx="421888" cy="484929"/>
      </dsp:txXfrm>
    </dsp:sp>
    <dsp:sp modelId="{18F2137F-C6E7-4A20-B10A-9B2FE158BE7E}">
      <dsp:nvSpPr>
        <dsp:cNvPr id="0" name=""/>
        <dsp:cNvSpPr/>
      </dsp:nvSpPr>
      <dsp:spPr>
        <a:xfrm>
          <a:off x="2410124" y="5523406"/>
          <a:ext cx="1378170" cy="422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r" defTabSz="622300">
            <a:lnSpc>
              <a:spcPct val="90000"/>
            </a:lnSpc>
            <a:spcBef>
              <a:spcPct val="0"/>
            </a:spcBef>
            <a:spcAft>
              <a:spcPct val="35000"/>
            </a:spcAft>
            <a:buNone/>
          </a:pPr>
          <a:r>
            <a:rPr lang="es-CL" sz="1400" b="1" kern="1200" dirty="0"/>
            <a:t>Ceremonias Ancestrales </a:t>
          </a:r>
        </a:p>
      </dsp:txBody>
      <dsp:txXfrm>
        <a:off x="2410124" y="5523406"/>
        <a:ext cx="1378170" cy="422698"/>
      </dsp:txXfrm>
    </dsp:sp>
    <dsp:sp modelId="{2665FAFB-FDBB-421F-9FD1-7C61E9470EA8}">
      <dsp:nvSpPr>
        <dsp:cNvPr id="0" name=""/>
        <dsp:cNvSpPr/>
      </dsp:nvSpPr>
      <dsp:spPr>
        <a:xfrm rot="5400000">
          <a:off x="4344410" y="5419507"/>
          <a:ext cx="704497" cy="612912"/>
        </a:xfrm>
        <a:prstGeom prst="hexagon">
          <a:avLst>
            <a:gd name="adj" fmla="val 25000"/>
            <a:gd name="vf" fmla="val 115470"/>
          </a:avLst>
        </a:prstGeom>
        <a:solidFill>
          <a:srgbClr val="DA101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11300">
            <a:lnSpc>
              <a:spcPct val="90000"/>
            </a:lnSpc>
            <a:spcBef>
              <a:spcPct val="0"/>
            </a:spcBef>
            <a:spcAft>
              <a:spcPct val="35000"/>
            </a:spcAft>
            <a:buNone/>
          </a:pPr>
          <a:endParaRPr lang="es-CL" sz="3400" kern="1200"/>
        </a:p>
      </dsp:txBody>
      <dsp:txXfrm rot="-5400000">
        <a:off x="4485714" y="5483499"/>
        <a:ext cx="421888" cy="48492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DE4982-1878-4B46-8591-26BFB6D99A9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L"/>
          </a:p>
        </p:txBody>
      </p:sp>
      <p:sp>
        <p:nvSpPr>
          <p:cNvPr id="3" name="Subtítulo 2">
            <a:extLst>
              <a:ext uri="{FF2B5EF4-FFF2-40B4-BE49-F238E27FC236}">
                <a16:creationId xmlns:a16="http://schemas.microsoft.com/office/drawing/2014/main" id="{AC49C094-163D-4EE2-9CA9-BCD3CB2A3F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L"/>
          </a:p>
        </p:txBody>
      </p:sp>
      <p:sp>
        <p:nvSpPr>
          <p:cNvPr id="4" name="Marcador de fecha 3">
            <a:extLst>
              <a:ext uri="{FF2B5EF4-FFF2-40B4-BE49-F238E27FC236}">
                <a16:creationId xmlns:a16="http://schemas.microsoft.com/office/drawing/2014/main" id="{30038CED-B41B-4310-B076-4008A982944F}"/>
              </a:ext>
            </a:extLst>
          </p:cNvPr>
          <p:cNvSpPr>
            <a:spLocks noGrp="1"/>
          </p:cNvSpPr>
          <p:nvPr>
            <p:ph type="dt" sz="half" idx="10"/>
          </p:nvPr>
        </p:nvSpPr>
        <p:spPr/>
        <p:txBody>
          <a:bodyPr/>
          <a:lstStyle/>
          <a:p>
            <a:fld id="{962AF40F-D795-42D6-98B3-940B3CE81901}" type="datetimeFigureOut">
              <a:rPr lang="es-CL" smtClean="0"/>
              <a:t>15-05-2026</a:t>
            </a:fld>
            <a:endParaRPr lang="es-CL"/>
          </a:p>
        </p:txBody>
      </p:sp>
      <p:sp>
        <p:nvSpPr>
          <p:cNvPr id="5" name="Marcador de pie de página 4">
            <a:extLst>
              <a:ext uri="{FF2B5EF4-FFF2-40B4-BE49-F238E27FC236}">
                <a16:creationId xmlns:a16="http://schemas.microsoft.com/office/drawing/2014/main" id="{CFE776BA-6788-4EFB-83FA-E63FE016573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4BCE3D36-EEEA-4009-9C9B-D8774A79E39A}"/>
              </a:ext>
            </a:extLst>
          </p:cNvPr>
          <p:cNvSpPr>
            <a:spLocks noGrp="1"/>
          </p:cNvSpPr>
          <p:nvPr>
            <p:ph type="sldNum" sz="quarter" idx="12"/>
          </p:nvPr>
        </p:nvSpPr>
        <p:spPr/>
        <p:txBody>
          <a:bodyPr/>
          <a:lstStyle/>
          <a:p>
            <a:fld id="{17DF8A86-A1D6-4481-89A4-068B918A9EEB}" type="slidenum">
              <a:rPr lang="es-CL" smtClean="0"/>
              <a:t>‹Nº›</a:t>
            </a:fld>
            <a:endParaRPr lang="es-CL"/>
          </a:p>
        </p:txBody>
      </p:sp>
    </p:spTree>
    <p:extLst>
      <p:ext uri="{BB962C8B-B14F-4D97-AF65-F5344CB8AC3E}">
        <p14:creationId xmlns:p14="http://schemas.microsoft.com/office/powerpoint/2010/main" val="7180925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C1A1B9-13E3-484A-BEB8-FBBDDDAE2743}"/>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C0B95D96-A693-494E-9D3C-A92635940EA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6BCC3DF7-9818-49E3-8FAF-4E12057D6B7A}"/>
              </a:ext>
            </a:extLst>
          </p:cNvPr>
          <p:cNvSpPr>
            <a:spLocks noGrp="1"/>
          </p:cNvSpPr>
          <p:nvPr>
            <p:ph type="dt" sz="half" idx="10"/>
          </p:nvPr>
        </p:nvSpPr>
        <p:spPr/>
        <p:txBody>
          <a:bodyPr/>
          <a:lstStyle/>
          <a:p>
            <a:fld id="{962AF40F-D795-42D6-98B3-940B3CE81901}" type="datetimeFigureOut">
              <a:rPr lang="es-CL" smtClean="0"/>
              <a:t>15-05-2026</a:t>
            </a:fld>
            <a:endParaRPr lang="es-CL"/>
          </a:p>
        </p:txBody>
      </p:sp>
      <p:sp>
        <p:nvSpPr>
          <p:cNvPr id="5" name="Marcador de pie de página 4">
            <a:extLst>
              <a:ext uri="{FF2B5EF4-FFF2-40B4-BE49-F238E27FC236}">
                <a16:creationId xmlns:a16="http://schemas.microsoft.com/office/drawing/2014/main" id="{3DC7EB9F-AE43-4CC4-8054-56CA8C83147E}"/>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37936521-E2BC-4B45-BFE3-FDF80F6F5C23}"/>
              </a:ext>
            </a:extLst>
          </p:cNvPr>
          <p:cNvSpPr>
            <a:spLocks noGrp="1"/>
          </p:cNvSpPr>
          <p:nvPr>
            <p:ph type="sldNum" sz="quarter" idx="12"/>
          </p:nvPr>
        </p:nvSpPr>
        <p:spPr/>
        <p:txBody>
          <a:bodyPr/>
          <a:lstStyle/>
          <a:p>
            <a:fld id="{17DF8A86-A1D6-4481-89A4-068B918A9EEB}" type="slidenum">
              <a:rPr lang="es-CL" smtClean="0"/>
              <a:t>‹Nº›</a:t>
            </a:fld>
            <a:endParaRPr lang="es-CL"/>
          </a:p>
        </p:txBody>
      </p:sp>
    </p:spTree>
    <p:extLst>
      <p:ext uri="{BB962C8B-B14F-4D97-AF65-F5344CB8AC3E}">
        <p14:creationId xmlns:p14="http://schemas.microsoft.com/office/powerpoint/2010/main" val="313521089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629667-24BE-4010-B0CA-516F89C55EC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6F2C567C-6684-4ECD-B171-98D4CF0F14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5594ABD-F8E3-4783-8733-5F9FAD390F8D}"/>
              </a:ext>
            </a:extLst>
          </p:cNvPr>
          <p:cNvSpPr>
            <a:spLocks noGrp="1"/>
          </p:cNvSpPr>
          <p:nvPr>
            <p:ph type="dt" sz="half" idx="10"/>
          </p:nvPr>
        </p:nvSpPr>
        <p:spPr/>
        <p:txBody>
          <a:bodyPr/>
          <a:lstStyle/>
          <a:p>
            <a:fld id="{962AF40F-D795-42D6-98B3-940B3CE81901}" type="datetimeFigureOut">
              <a:rPr lang="es-CL" smtClean="0"/>
              <a:t>15-05-2026</a:t>
            </a:fld>
            <a:endParaRPr lang="es-CL"/>
          </a:p>
        </p:txBody>
      </p:sp>
      <p:sp>
        <p:nvSpPr>
          <p:cNvPr id="5" name="Marcador de pie de página 4">
            <a:extLst>
              <a:ext uri="{FF2B5EF4-FFF2-40B4-BE49-F238E27FC236}">
                <a16:creationId xmlns:a16="http://schemas.microsoft.com/office/drawing/2014/main" id="{DF1C733F-1120-4F2E-911D-78C80ED97413}"/>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66423E58-836A-4629-86C0-5CE47181464E}"/>
              </a:ext>
            </a:extLst>
          </p:cNvPr>
          <p:cNvSpPr>
            <a:spLocks noGrp="1"/>
          </p:cNvSpPr>
          <p:nvPr>
            <p:ph type="sldNum" sz="quarter" idx="12"/>
          </p:nvPr>
        </p:nvSpPr>
        <p:spPr/>
        <p:txBody>
          <a:bodyPr/>
          <a:lstStyle/>
          <a:p>
            <a:fld id="{17DF8A86-A1D6-4481-89A4-068B918A9EEB}" type="slidenum">
              <a:rPr lang="es-CL" smtClean="0"/>
              <a:t>‹Nº›</a:t>
            </a:fld>
            <a:endParaRPr lang="es-CL"/>
          </a:p>
        </p:txBody>
      </p:sp>
    </p:spTree>
    <p:extLst>
      <p:ext uri="{BB962C8B-B14F-4D97-AF65-F5344CB8AC3E}">
        <p14:creationId xmlns:p14="http://schemas.microsoft.com/office/powerpoint/2010/main" val="1470899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C0DB68-D34F-4BD7-9E22-E572527A9DCE}"/>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D746EA9D-CA11-40F0-AF39-8762010B4B3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contenido 3">
            <a:extLst>
              <a:ext uri="{FF2B5EF4-FFF2-40B4-BE49-F238E27FC236}">
                <a16:creationId xmlns:a16="http://schemas.microsoft.com/office/drawing/2014/main" id="{B6CB03D8-1FC8-470A-A426-1D41D0D6B845}"/>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fecha 4">
            <a:extLst>
              <a:ext uri="{FF2B5EF4-FFF2-40B4-BE49-F238E27FC236}">
                <a16:creationId xmlns:a16="http://schemas.microsoft.com/office/drawing/2014/main" id="{0B079B50-8D18-4457-9D29-94091DC6A693}"/>
              </a:ext>
            </a:extLst>
          </p:cNvPr>
          <p:cNvSpPr>
            <a:spLocks noGrp="1"/>
          </p:cNvSpPr>
          <p:nvPr>
            <p:ph type="dt" sz="half" idx="10"/>
          </p:nvPr>
        </p:nvSpPr>
        <p:spPr/>
        <p:txBody>
          <a:bodyPr/>
          <a:lstStyle/>
          <a:p>
            <a:fld id="{962AF40F-D795-42D6-98B3-940B3CE81901}" type="datetimeFigureOut">
              <a:rPr lang="es-CL" smtClean="0"/>
              <a:t>15-05-2026</a:t>
            </a:fld>
            <a:endParaRPr lang="es-CL"/>
          </a:p>
        </p:txBody>
      </p:sp>
      <p:sp>
        <p:nvSpPr>
          <p:cNvPr id="6" name="Marcador de pie de página 5">
            <a:extLst>
              <a:ext uri="{FF2B5EF4-FFF2-40B4-BE49-F238E27FC236}">
                <a16:creationId xmlns:a16="http://schemas.microsoft.com/office/drawing/2014/main" id="{8F9B4D75-C7B6-4EE5-9FED-26CB262145DC}"/>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D3C7FC42-0F89-4877-9C7A-6ED229B3135A}"/>
              </a:ext>
            </a:extLst>
          </p:cNvPr>
          <p:cNvSpPr>
            <a:spLocks noGrp="1"/>
          </p:cNvSpPr>
          <p:nvPr>
            <p:ph type="sldNum" sz="quarter" idx="12"/>
          </p:nvPr>
        </p:nvSpPr>
        <p:spPr/>
        <p:txBody>
          <a:bodyPr/>
          <a:lstStyle/>
          <a:p>
            <a:fld id="{17DF8A86-A1D6-4481-89A4-068B918A9EEB}" type="slidenum">
              <a:rPr lang="es-CL" smtClean="0"/>
              <a:t>‹Nº›</a:t>
            </a:fld>
            <a:endParaRPr lang="es-CL"/>
          </a:p>
        </p:txBody>
      </p:sp>
    </p:spTree>
    <p:extLst>
      <p:ext uri="{BB962C8B-B14F-4D97-AF65-F5344CB8AC3E}">
        <p14:creationId xmlns:p14="http://schemas.microsoft.com/office/powerpoint/2010/main" val="16390475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BE66D0-F73B-4156-8CB3-448D4C82F07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864981B7-9990-402B-BA08-CA1109070F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61B72B3-A08D-4024-BCB7-514F66AF9421}"/>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Marcador de texto 4">
            <a:extLst>
              <a:ext uri="{FF2B5EF4-FFF2-40B4-BE49-F238E27FC236}">
                <a16:creationId xmlns:a16="http://schemas.microsoft.com/office/drawing/2014/main" id="{6520DF75-2946-4476-BF18-CB72FBDEFD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35A2542-81B4-49E0-A187-7BE2DF1CA38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Marcador de fecha 6">
            <a:extLst>
              <a:ext uri="{FF2B5EF4-FFF2-40B4-BE49-F238E27FC236}">
                <a16:creationId xmlns:a16="http://schemas.microsoft.com/office/drawing/2014/main" id="{289425F1-3E01-40FF-A9F6-4B35C9233953}"/>
              </a:ext>
            </a:extLst>
          </p:cNvPr>
          <p:cNvSpPr>
            <a:spLocks noGrp="1"/>
          </p:cNvSpPr>
          <p:nvPr>
            <p:ph type="dt" sz="half" idx="10"/>
          </p:nvPr>
        </p:nvSpPr>
        <p:spPr/>
        <p:txBody>
          <a:bodyPr/>
          <a:lstStyle/>
          <a:p>
            <a:fld id="{962AF40F-D795-42D6-98B3-940B3CE81901}" type="datetimeFigureOut">
              <a:rPr lang="es-CL" smtClean="0"/>
              <a:t>15-05-2026</a:t>
            </a:fld>
            <a:endParaRPr lang="es-CL"/>
          </a:p>
        </p:txBody>
      </p:sp>
      <p:sp>
        <p:nvSpPr>
          <p:cNvPr id="8" name="Marcador de pie de página 7">
            <a:extLst>
              <a:ext uri="{FF2B5EF4-FFF2-40B4-BE49-F238E27FC236}">
                <a16:creationId xmlns:a16="http://schemas.microsoft.com/office/drawing/2014/main" id="{969F7133-6D6A-4D69-832A-789A8D2DA707}"/>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970F71B5-A099-4255-A77E-A5C92C4D3C59}"/>
              </a:ext>
            </a:extLst>
          </p:cNvPr>
          <p:cNvSpPr>
            <a:spLocks noGrp="1"/>
          </p:cNvSpPr>
          <p:nvPr>
            <p:ph type="sldNum" sz="quarter" idx="12"/>
          </p:nvPr>
        </p:nvSpPr>
        <p:spPr/>
        <p:txBody>
          <a:bodyPr/>
          <a:lstStyle/>
          <a:p>
            <a:fld id="{17DF8A86-A1D6-4481-89A4-068B918A9EEB}" type="slidenum">
              <a:rPr lang="es-CL" smtClean="0"/>
              <a:t>‹Nº›</a:t>
            </a:fld>
            <a:endParaRPr lang="es-CL"/>
          </a:p>
        </p:txBody>
      </p:sp>
    </p:spTree>
    <p:extLst>
      <p:ext uri="{BB962C8B-B14F-4D97-AF65-F5344CB8AC3E}">
        <p14:creationId xmlns:p14="http://schemas.microsoft.com/office/powerpoint/2010/main" val="42184505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98CB25-57E1-494E-9BB2-F5025D5C90A1}"/>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fecha 2">
            <a:extLst>
              <a:ext uri="{FF2B5EF4-FFF2-40B4-BE49-F238E27FC236}">
                <a16:creationId xmlns:a16="http://schemas.microsoft.com/office/drawing/2014/main" id="{30315A42-244A-4414-9392-62135B9BEA21}"/>
              </a:ext>
            </a:extLst>
          </p:cNvPr>
          <p:cNvSpPr>
            <a:spLocks noGrp="1"/>
          </p:cNvSpPr>
          <p:nvPr>
            <p:ph type="dt" sz="half" idx="10"/>
          </p:nvPr>
        </p:nvSpPr>
        <p:spPr/>
        <p:txBody>
          <a:bodyPr/>
          <a:lstStyle/>
          <a:p>
            <a:fld id="{962AF40F-D795-42D6-98B3-940B3CE81901}" type="datetimeFigureOut">
              <a:rPr lang="es-CL" smtClean="0"/>
              <a:t>15-05-2026</a:t>
            </a:fld>
            <a:endParaRPr lang="es-CL"/>
          </a:p>
        </p:txBody>
      </p:sp>
      <p:sp>
        <p:nvSpPr>
          <p:cNvPr id="4" name="Marcador de pie de página 3">
            <a:extLst>
              <a:ext uri="{FF2B5EF4-FFF2-40B4-BE49-F238E27FC236}">
                <a16:creationId xmlns:a16="http://schemas.microsoft.com/office/drawing/2014/main" id="{63FBE8C6-A82C-4727-8CEE-F9365559218E}"/>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3765C801-7379-4BFD-B867-D327027E38F9}"/>
              </a:ext>
            </a:extLst>
          </p:cNvPr>
          <p:cNvSpPr>
            <a:spLocks noGrp="1"/>
          </p:cNvSpPr>
          <p:nvPr>
            <p:ph type="sldNum" sz="quarter" idx="12"/>
          </p:nvPr>
        </p:nvSpPr>
        <p:spPr/>
        <p:txBody>
          <a:bodyPr/>
          <a:lstStyle/>
          <a:p>
            <a:fld id="{17DF8A86-A1D6-4481-89A4-068B918A9EEB}" type="slidenum">
              <a:rPr lang="es-CL" smtClean="0"/>
              <a:t>‹Nº›</a:t>
            </a:fld>
            <a:endParaRPr lang="es-CL"/>
          </a:p>
        </p:txBody>
      </p:sp>
    </p:spTree>
    <p:extLst>
      <p:ext uri="{BB962C8B-B14F-4D97-AF65-F5344CB8AC3E}">
        <p14:creationId xmlns:p14="http://schemas.microsoft.com/office/powerpoint/2010/main" val="24234458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BC1CA39-991C-4382-AAF0-A1AB74251713}"/>
              </a:ext>
            </a:extLst>
          </p:cNvPr>
          <p:cNvSpPr>
            <a:spLocks noGrp="1"/>
          </p:cNvSpPr>
          <p:nvPr>
            <p:ph type="dt" sz="half" idx="10"/>
          </p:nvPr>
        </p:nvSpPr>
        <p:spPr/>
        <p:txBody>
          <a:bodyPr/>
          <a:lstStyle/>
          <a:p>
            <a:fld id="{962AF40F-D795-42D6-98B3-940B3CE81901}" type="datetimeFigureOut">
              <a:rPr lang="es-CL" smtClean="0"/>
              <a:t>15-05-2026</a:t>
            </a:fld>
            <a:endParaRPr lang="es-CL"/>
          </a:p>
        </p:txBody>
      </p:sp>
      <p:sp>
        <p:nvSpPr>
          <p:cNvPr id="3" name="Marcador de pie de página 2">
            <a:extLst>
              <a:ext uri="{FF2B5EF4-FFF2-40B4-BE49-F238E27FC236}">
                <a16:creationId xmlns:a16="http://schemas.microsoft.com/office/drawing/2014/main" id="{BB3192E4-3EF3-408A-9084-0142F9A65A24}"/>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7557F8E4-E6AD-4D94-9EF0-07BFCA4B2186}"/>
              </a:ext>
            </a:extLst>
          </p:cNvPr>
          <p:cNvSpPr>
            <a:spLocks noGrp="1"/>
          </p:cNvSpPr>
          <p:nvPr>
            <p:ph type="sldNum" sz="quarter" idx="12"/>
          </p:nvPr>
        </p:nvSpPr>
        <p:spPr/>
        <p:txBody>
          <a:bodyPr/>
          <a:lstStyle/>
          <a:p>
            <a:fld id="{17DF8A86-A1D6-4481-89A4-068B918A9EEB}" type="slidenum">
              <a:rPr lang="es-CL" smtClean="0"/>
              <a:t>‹Nº›</a:t>
            </a:fld>
            <a:endParaRPr lang="es-CL"/>
          </a:p>
        </p:txBody>
      </p:sp>
    </p:spTree>
    <p:extLst>
      <p:ext uri="{BB962C8B-B14F-4D97-AF65-F5344CB8AC3E}">
        <p14:creationId xmlns:p14="http://schemas.microsoft.com/office/powerpoint/2010/main" val="33531605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E95D77-0692-4367-8E9B-4DCE7316EF1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contenido 2">
            <a:extLst>
              <a:ext uri="{FF2B5EF4-FFF2-40B4-BE49-F238E27FC236}">
                <a16:creationId xmlns:a16="http://schemas.microsoft.com/office/drawing/2014/main" id="{32CD046F-919A-4FAE-8CC6-B6060B7AA9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texto 3">
            <a:extLst>
              <a:ext uri="{FF2B5EF4-FFF2-40B4-BE49-F238E27FC236}">
                <a16:creationId xmlns:a16="http://schemas.microsoft.com/office/drawing/2014/main" id="{FC514D96-D4B9-46C0-8847-78E3F43023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328273E-6415-4B64-962F-2825E5DC3F7B}"/>
              </a:ext>
            </a:extLst>
          </p:cNvPr>
          <p:cNvSpPr>
            <a:spLocks noGrp="1"/>
          </p:cNvSpPr>
          <p:nvPr>
            <p:ph type="dt" sz="half" idx="10"/>
          </p:nvPr>
        </p:nvSpPr>
        <p:spPr/>
        <p:txBody>
          <a:bodyPr/>
          <a:lstStyle/>
          <a:p>
            <a:fld id="{962AF40F-D795-42D6-98B3-940B3CE81901}" type="datetimeFigureOut">
              <a:rPr lang="es-CL" smtClean="0"/>
              <a:t>15-05-2026</a:t>
            </a:fld>
            <a:endParaRPr lang="es-CL"/>
          </a:p>
        </p:txBody>
      </p:sp>
      <p:sp>
        <p:nvSpPr>
          <p:cNvPr id="6" name="Marcador de pie de página 5">
            <a:extLst>
              <a:ext uri="{FF2B5EF4-FFF2-40B4-BE49-F238E27FC236}">
                <a16:creationId xmlns:a16="http://schemas.microsoft.com/office/drawing/2014/main" id="{BAC98616-69F5-44A5-9663-753DFF47F776}"/>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A7EEE136-2E5F-46DA-8D7F-55C4E267F18E}"/>
              </a:ext>
            </a:extLst>
          </p:cNvPr>
          <p:cNvSpPr>
            <a:spLocks noGrp="1"/>
          </p:cNvSpPr>
          <p:nvPr>
            <p:ph type="sldNum" sz="quarter" idx="12"/>
          </p:nvPr>
        </p:nvSpPr>
        <p:spPr/>
        <p:txBody>
          <a:bodyPr/>
          <a:lstStyle/>
          <a:p>
            <a:fld id="{17DF8A86-A1D6-4481-89A4-068B918A9EEB}" type="slidenum">
              <a:rPr lang="es-CL" smtClean="0"/>
              <a:t>‹Nº›</a:t>
            </a:fld>
            <a:endParaRPr lang="es-CL"/>
          </a:p>
        </p:txBody>
      </p:sp>
    </p:spTree>
    <p:extLst>
      <p:ext uri="{BB962C8B-B14F-4D97-AF65-F5344CB8AC3E}">
        <p14:creationId xmlns:p14="http://schemas.microsoft.com/office/powerpoint/2010/main" val="36362784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A3B79D-32A6-4BB2-9D32-50990BB7857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L"/>
          </a:p>
        </p:txBody>
      </p:sp>
      <p:sp>
        <p:nvSpPr>
          <p:cNvPr id="3" name="Marcador de posición de imagen 2">
            <a:extLst>
              <a:ext uri="{FF2B5EF4-FFF2-40B4-BE49-F238E27FC236}">
                <a16:creationId xmlns:a16="http://schemas.microsoft.com/office/drawing/2014/main" id="{DA6DD62A-7362-4107-A3FE-08BFD1AD84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CL"/>
          </a:p>
        </p:txBody>
      </p:sp>
      <p:sp>
        <p:nvSpPr>
          <p:cNvPr id="4" name="Marcador de texto 3">
            <a:extLst>
              <a:ext uri="{FF2B5EF4-FFF2-40B4-BE49-F238E27FC236}">
                <a16:creationId xmlns:a16="http://schemas.microsoft.com/office/drawing/2014/main" id="{870565C7-1C78-4964-9285-C8EB8C621C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35564B8-FCF3-40C8-A312-178959559F35}"/>
              </a:ext>
            </a:extLst>
          </p:cNvPr>
          <p:cNvSpPr>
            <a:spLocks noGrp="1"/>
          </p:cNvSpPr>
          <p:nvPr>
            <p:ph type="dt" sz="half" idx="10"/>
          </p:nvPr>
        </p:nvSpPr>
        <p:spPr/>
        <p:txBody>
          <a:bodyPr/>
          <a:lstStyle/>
          <a:p>
            <a:fld id="{962AF40F-D795-42D6-98B3-940B3CE81901}" type="datetimeFigureOut">
              <a:rPr lang="es-CL" smtClean="0"/>
              <a:t>15-05-2026</a:t>
            </a:fld>
            <a:endParaRPr lang="es-CL"/>
          </a:p>
        </p:txBody>
      </p:sp>
      <p:sp>
        <p:nvSpPr>
          <p:cNvPr id="6" name="Marcador de pie de página 5">
            <a:extLst>
              <a:ext uri="{FF2B5EF4-FFF2-40B4-BE49-F238E27FC236}">
                <a16:creationId xmlns:a16="http://schemas.microsoft.com/office/drawing/2014/main" id="{C646B893-9FC1-49D4-BCB1-BD62ECC04A54}"/>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B8C657B8-8D40-4ED0-A9CE-466E80BEC18A}"/>
              </a:ext>
            </a:extLst>
          </p:cNvPr>
          <p:cNvSpPr>
            <a:spLocks noGrp="1"/>
          </p:cNvSpPr>
          <p:nvPr>
            <p:ph type="sldNum" sz="quarter" idx="12"/>
          </p:nvPr>
        </p:nvSpPr>
        <p:spPr/>
        <p:txBody>
          <a:bodyPr/>
          <a:lstStyle/>
          <a:p>
            <a:fld id="{17DF8A86-A1D6-4481-89A4-068B918A9EEB}" type="slidenum">
              <a:rPr lang="es-CL" smtClean="0"/>
              <a:t>‹Nº›</a:t>
            </a:fld>
            <a:endParaRPr lang="es-CL"/>
          </a:p>
        </p:txBody>
      </p:sp>
    </p:spTree>
    <p:extLst>
      <p:ext uri="{BB962C8B-B14F-4D97-AF65-F5344CB8AC3E}">
        <p14:creationId xmlns:p14="http://schemas.microsoft.com/office/powerpoint/2010/main" val="412386440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4A2C96-1D8F-4FA3-8658-E1C3D3322373}"/>
              </a:ext>
            </a:extLst>
          </p:cNvPr>
          <p:cNvSpPr>
            <a:spLocks noGrp="1"/>
          </p:cNvSpPr>
          <p:nvPr>
            <p:ph type="title"/>
          </p:nvPr>
        </p:nvSpPr>
        <p:spPr/>
        <p:txBody>
          <a:bodyPr/>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AC8B61B5-A814-4472-A98E-C871D6557AB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86B195A2-E2B3-4B80-8F3D-BD603845E14B}"/>
              </a:ext>
            </a:extLst>
          </p:cNvPr>
          <p:cNvSpPr>
            <a:spLocks noGrp="1"/>
          </p:cNvSpPr>
          <p:nvPr>
            <p:ph type="dt" sz="half" idx="10"/>
          </p:nvPr>
        </p:nvSpPr>
        <p:spPr/>
        <p:txBody>
          <a:bodyPr/>
          <a:lstStyle/>
          <a:p>
            <a:fld id="{962AF40F-D795-42D6-98B3-940B3CE81901}" type="datetimeFigureOut">
              <a:rPr lang="es-CL" smtClean="0"/>
              <a:t>15-05-2026</a:t>
            </a:fld>
            <a:endParaRPr lang="es-CL"/>
          </a:p>
        </p:txBody>
      </p:sp>
      <p:sp>
        <p:nvSpPr>
          <p:cNvPr id="5" name="Marcador de pie de página 4">
            <a:extLst>
              <a:ext uri="{FF2B5EF4-FFF2-40B4-BE49-F238E27FC236}">
                <a16:creationId xmlns:a16="http://schemas.microsoft.com/office/drawing/2014/main" id="{45546277-ABF0-49C3-B7B3-B89A59C487C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13A4BA9F-84FA-4B12-A1A9-FF984B9C1879}"/>
              </a:ext>
            </a:extLst>
          </p:cNvPr>
          <p:cNvSpPr>
            <a:spLocks noGrp="1"/>
          </p:cNvSpPr>
          <p:nvPr>
            <p:ph type="sldNum" sz="quarter" idx="12"/>
          </p:nvPr>
        </p:nvSpPr>
        <p:spPr/>
        <p:txBody>
          <a:bodyPr/>
          <a:lstStyle/>
          <a:p>
            <a:fld id="{17DF8A86-A1D6-4481-89A4-068B918A9EEB}" type="slidenum">
              <a:rPr lang="es-CL" smtClean="0"/>
              <a:t>‹Nº›</a:t>
            </a:fld>
            <a:endParaRPr lang="es-CL"/>
          </a:p>
        </p:txBody>
      </p:sp>
    </p:spTree>
    <p:extLst>
      <p:ext uri="{BB962C8B-B14F-4D97-AF65-F5344CB8AC3E}">
        <p14:creationId xmlns:p14="http://schemas.microsoft.com/office/powerpoint/2010/main" val="6470621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484F295-2FE1-44D4-BDF1-5F21042E5C82}"/>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L"/>
          </a:p>
        </p:txBody>
      </p:sp>
      <p:sp>
        <p:nvSpPr>
          <p:cNvPr id="3" name="Marcador de texto vertical 2">
            <a:extLst>
              <a:ext uri="{FF2B5EF4-FFF2-40B4-BE49-F238E27FC236}">
                <a16:creationId xmlns:a16="http://schemas.microsoft.com/office/drawing/2014/main" id="{8A5BAE69-3F74-482D-9CA1-52737F18694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9A102255-ED6B-41DE-A5C5-64BD04B8677F}"/>
              </a:ext>
            </a:extLst>
          </p:cNvPr>
          <p:cNvSpPr>
            <a:spLocks noGrp="1"/>
          </p:cNvSpPr>
          <p:nvPr>
            <p:ph type="dt" sz="half" idx="10"/>
          </p:nvPr>
        </p:nvSpPr>
        <p:spPr/>
        <p:txBody>
          <a:bodyPr/>
          <a:lstStyle/>
          <a:p>
            <a:fld id="{962AF40F-D795-42D6-98B3-940B3CE81901}" type="datetimeFigureOut">
              <a:rPr lang="es-CL" smtClean="0"/>
              <a:t>15-05-2026</a:t>
            </a:fld>
            <a:endParaRPr lang="es-CL"/>
          </a:p>
        </p:txBody>
      </p:sp>
      <p:sp>
        <p:nvSpPr>
          <p:cNvPr id="5" name="Marcador de pie de página 4">
            <a:extLst>
              <a:ext uri="{FF2B5EF4-FFF2-40B4-BE49-F238E27FC236}">
                <a16:creationId xmlns:a16="http://schemas.microsoft.com/office/drawing/2014/main" id="{69886423-25D2-487D-B0F3-6E4E503685C1}"/>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34E94793-C87F-4EB8-BA26-C48DF4AFBD7F}"/>
              </a:ext>
            </a:extLst>
          </p:cNvPr>
          <p:cNvSpPr>
            <a:spLocks noGrp="1"/>
          </p:cNvSpPr>
          <p:nvPr>
            <p:ph type="sldNum" sz="quarter" idx="12"/>
          </p:nvPr>
        </p:nvSpPr>
        <p:spPr/>
        <p:txBody>
          <a:bodyPr/>
          <a:lstStyle/>
          <a:p>
            <a:fld id="{17DF8A86-A1D6-4481-89A4-068B918A9EEB}" type="slidenum">
              <a:rPr lang="es-CL" smtClean="0"/>
              <a:t>‹Nº›</a:t>
            </a:fld>
            <a:endParaRPr lang="es-CL"/>
          </a:p>
        </p:txBody>
      </p:sp>
    </p:spTree>
    <p:extLst>
      <p:ext uri="{BB962C8B-B14F-4D97-AF65-F5344CB8AC3E}">
        <p14:creationId xmlns:p14="http://schemas.microsoft.com/office/powerpoint/2010/main" val="41521091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49046A8-4ACF-4187-8D15-EBF8A281B9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Marcador de texto 2">
            <a:extLst>
              <a:ext uri="{FF2B5EF4-FFF2-40B4-BE49-F238E27FC236}">
                <a16:creationId xmlns:a16="http://schemas.microsoft.com/office/drawing/2014/main" id="{0D6F67F3-D20D-4230-AD0D-BB775C5169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Marcador de fecha 3">
            <a:extLst>
              <a:ext uri="{FF2B5EF4-FFF2-40B4-BE49-F238E27FC236}">
                <a16:creationId xmlns:a16="http://schemas.microsoft.com/office/drawing/2014/main" id="{7EB81064-4595-4253-B2F2-4361F3E591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2AF40F-D795-42D6-98B3-940B3CE81901}" type="datetimeFigureOut">
              <a:rPr lang="es-CL" smtClean="0"/>
              <a:t>15-05-2026</a:t>
            </a:fld>
            <a:endParaRPr lang="es-CL"/>
          </a:p>
        </p:txBody>
      </p:sp>
      <p:sp>
        <p:nvSpPr>
          <p:cNvPr id="5" name="Marcador de pie de página 4">
            <a:extLst>
              <a:ext uri="{FF2B5EF4-FFF2-40B4-BE49-F238E27FC236}">
                <a16:creationId xmlns:a16="http://schemas.microsoft.com/office/drawing/2014/main" id="{3E93DA82-E45F-4F1E-BCA0-88EE10DB41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a:extLst>
              <a:ext uri="{FF2B5EF4-FFF2-40B4-BE49-F238E27FC236}">
                <a16:creationId xmlns:a16="http://schemas.microsoft.com/office/drawing/2014/main" id="{68F86E7B-41DC-4A7C-8BB7-74D1AAD7F9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DF8A86-A1D6-4481-89A4-068B918A9EEB}" type="slidenum">
              <a:rPr lang="es-CL" smtClean="0"/>
              <a:t>‹Nº›</a:t>
            </a:fld>
            <a:endParaRPr lang="es-CL"/>
          </a:p>
        </p:txBody>
      </p:sp>
    </p:spTree>
    <p:extLst>
      <p:ext uri="{BB962C8B-B14F-4D97-AF65-F5344CB8AC3E}">
        <p14:creationId xmlns:p14="http://schemas.microsoft.com/office/powerpoint/2010/main" val="19658376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g"/><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image" Target="../media/image33.jpg"/></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png"/><Relationship Id="rId1" Type="http://schemas.openxmlformats.org/officeDocument/2006/relationships/slideLayout" Target="../slideLayouts/slideLayout2.xml"/><Relationship Id="rId5" Type="http://schemas.openxmlformats.org/officeDocument/2006/relationships/hyperlink" Target="http://www.despatriarcarydescolonizar.cl/" TargetMode="External"/><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jpg"/><Relationship Id="rId7" Type="http://schemas.openxmlformats.org/officeDocument/2006/relationships/image" Target="../media/image45.jpg"/><Relationship Id="rId2" Type="http://schemas.openxmlformats.org/officeDocument/2006/relationships/image" Target="../media/image40.jpeg"/><Relationship Id="rId1" Type="http://schemas.openxmlformats.org/officeDocument/2006/relationships/slideLayout" Target="../slideLayouts/slideLayout5.xml"/><Relationship Id="rId6" Type="http://schemas.openxmlformats.org/officeDocument/2006/relationships/image" Target="../media/image44.png"/><Relationship Id="rId5" Type="http://schemas.openxmlformats.org/officeDocument/2006/relationships/image" Target="../media/image43.jpeg"/><Relationship Id="rId4" Type="http://schemas.openxmlformats.org/officeDocument/2006/relationships/image" Target="../media/image42.jpg"/><Relationship Id="rId9"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1.jpg"/><Relationship Id="rId7" Type="http://schemas.openxmlformats.org/officeDocument/2006/relationships/image" Target="../media/image55.jpeg"/><Relationship Id="rId2" Type="http://schemas.openxmlformats.org/officeDocument/2006/relationships/image" Target="../media/image50.jpg"/><Relationship Id="rId1" Type="http://schemas.openxmlformats.org/officeDocument/2006/relationships/slideLayout" Target="../slideLayouts/slideLayout5.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g"/></Relationships>
</file>

<file path=ppt/slides/_rels/slide2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g"/><Relationship Id="rId1" Type="http://schemas.openxmlformats.org/officeDocument/2006/relationships/slideLayout" Target="../slideLayouts/slideLayout6.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jpg"/></Relationships>
</file>

<file path=ppt/slides/_rels/slide28.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6.xml"/><Relationship Id="rId6" Type="http://schemas.openxmlformats.org/officeDocument/2006/relationships/image" Target="../media/image44.png"/><Relationship Id="rId5" Type="http://schemas.openxmlformats.org/officeDocument/2006/relationships/image" Target="../media/image64.jpg"/><Relationship Id="rId4" Type="http://schemas.openxmlformats.org/officeDocument/2006/relationships/image" Target="../media/image6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diagramLayout" Target="../diagrams/layout3.xml"/><Relationship Id="rId13" Type="http://schemas.openxmlformats.org/officeDocument/2006/relationships/diagramLayout" Target="../diagrams/layout4.xml"/><Relationship Id="rId3" Type="http://schemas.openxmlformats.org/officeDocument/2006/relationships/diagramLayout" Target="../diagrams/layout2.xml"/><Relationship Id="rId7" Type="http://schemas.openxmlformats.org/officeDocument/2006/relationships/diagramData" Target="../diagrams/data3.xml"/><Relationship Id="rId12" Type="http://schemas.openxmlformats.org/officeDocument/2006/relationships/diagramData" Target="../diagrams/data4.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7.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5" Type="http://schemas.openxmlformats.org/officeDocument/2006/relationships/diagramColors" Target="../diagrams/colors4.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 Id="rId1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a:extLst>
              <a:ext uri="{FF2B5EF4-FFF2-40B4-BE49-F238E27FC236}">
                <a16:creationId xmlns:a16="http://schemas.microsoft.com/office/drawing/2014/main" id="{C54B5A99-EFD5-0614-1FE4-13B64E0DAE78}"/>
              </a:ext>
            </a:extLst>
          </p:cNvPr>
          <p:cNvSpPr/>
          <p:nvPr/>
        </p:nvSpPr>
        <p:spPr>
          <a:xfrm>
            <a:off x="1033975" y="2377440"/>
            <a:ext cx="10304586" cy="2489982"/>
          </a:xfrm>
          <a:prstGeom prst="rect">
            <a:avLst/>
          </a:prstGeom>
          <a:solidFill>
            <a:srgbClr val="66248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2" name="Título 1">
            <a:extLst>
              <a:ext uri="{FF2B5EF4-FFF2-40B4-BE49-F238E27FC236}">
                <a16:creationId xmlns:a16="http://schemas.microsoft.com/office/drawing/2014/main" id="{2438533F-B7FD-E0E3-030A-24570D71D918}"/>
              </a:ext>
            </a:extLst>
          </p:cNvPr>
          <p:cNvSpPr>
            <a:spLocks noGrp="1"/>
          </p:cNvSpPr>
          <p:nvPr>
            <p:ph type="title"/>
          </p:nvPr>
        </p:nvSpPr>
        <p:spPr>
          <a:xfrm>
            <a:off x="2199249" y="2623626"/>
            <a:ext cx="7793501" cy="2082018"/>
          </a:xfrm>
        </p:spPr>
        <p:txBody>
          <a:bodyPr>
            <a:normAutofit fontScale="90000"/>
          </a:bodyPr>
          <a:lstStyle/>
          <a:p>
            <a:pPr algn="ctr"/>
            <a:r>
              <a:rPr lang="es-ES" sz="4000" dirty="0">
                <a:solidFill>
                  <a:schemeClr val="bg1"/>
                </a:solidFill>
                <a:latin typeface="Agency FB" panose="020B0503020202020204" pitchFamily="34" charset="0"/>
              </a:rPr>
              <a:t>Proyecto ATE 220025</a:t>
            </a:r>
            <a:br>
              <a:rPr lang="es-ES" sz="4000" dirty="0">
                <a:solidFill>
                  <a:schemeClr val="bg1"/>
                </a:solidFill>
                <a:latin typeface="Agency FB" panose="020B0503020202020204" pitchFamily="34" charset="0"/>
              </a:rPr>
            </a:br>
            <a:r>
              <a:rPr lang="es-ES" sz="4000" dirty="0">
                <a:solidFill>
                  <a:schemeClr val="bg1"/>
                </a:solidFill>
                <a:latin typeface="Agency FB" panose="020B0503020202020204" pitchFamily="34" charset="0"/>
              </a:rPr>
              <a:t>“Despatriarcar y Descolonizar desde el sur de Chile: género e investigación en la Formación Inicial Docente”</a:t>
            </a:r>
            <a:endParaRPr lang="es-CL" sz="4000" dirty="0">
              <a:solidFill>
                <a:schemeClr val="bg1"/>
              </a:solidFill>
              <a:latin typeface="Agency FB" panose="020B0503020202020204" pitchFamily="34" charset="0"/>
            </a:endParaRPr>
          </a:p>
        </p:txBody>
      </p:sp>
      <p:pic>
        <p:nvPicPr>
          <p:cNvPr id="4" name="Imagen 3">
            <a:extLst>
              <a:ext uri="{FF2B5EF4-FFF2-40B4-BE49-F238E27FC236}">
                <a16:creationId xmlns:a16="http://schemas.microsoft.com/office/drawing/2014/main" id="{C42E9B92-413F-93FA-AFDF-7069D55CF1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822" y="5431972"/>
            <a:ext cx="1792747" cy="1187853"/>
          </a:xfrm>
          <a:prstGeom prst="rect">
            <a:avLst/>
          </a:prstGeom>
        </p:spPr>
      </p:pic>
      <p:pic>
        <p:nvPicPr>
          <p:cNvPr id="7" name="Imagen 6">
            <a:extLst>
              <a:ext uri="{FF2B5EF4-FFF2-40B4-BE49-F238E27FC236}">
                <a16:creationId xmlns:a16="http://schemas.microsoft.com/office/drawing/2014/main" id="{F7EE2DA0-4910-DEAD-E420-3701272B42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5191" y="5161195"/>
            <a:ext cx="2662773" cy="1597664"/>
          </a:xfrm>
          <a:prstGeom prst="rect">
            <a:avLst/>
          </a:prstGeom>
        </p:spPr>
      </p:pic>
      <p:pic>
        <p:nvPicPr>
          <p:cNvPr id="9" name="Imagen 8">
            <a:extLst>
              <a:ext uri="{FF2B5EF4-FFF2-40B4-BE49-F238E27FC236}">
                <a16:creationId xmlns:a16="http://schemas.microsoft.com/office/drawing/2014/main" id="{EA94D0E3-E2A5-EAFC-E3E6-1DC67F69B3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23114" y="5223438"/>
            <a:ext cx="2456077" cy="1473646"/>
          </a:xfrm>
          <a:prstGeom prst="rect">
            <a:avLst/>
          </a:prstGeom>
        </p:spPr>
      </p:pic>
      <p:pic>
        <p:nvPicPr>
          <p:cNvPr id="11" name="Imagen 10">
            <a:extLst>
              <a:ext uri="{FF2B5EF4-FFF2-40B4-BE49-F238E27FC236}">
                <a16:creationId xmlns:a16="http://schemas.microsoft.com/office/drawing/2014/main" id="{834C2B80-5288-03F1-2420-98263DB925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49984" y="5426885"/>
            <a:ext cx="1235529" cy="1120871"/>
          </a:xfrm>
          <a:prstGeom prst="rect">
            <a:avLst/>
          </a:prstGeom>
        </p:spPr>
      </p:pic>
    </p:spTree>
    <p:extLst>
      <p:ext uri="{BB962C8B-B14F-4D97-AF65-F5344CB8AC3E}">
        <p14:creationId xmlns:p14="http://schemas.microsoft.com/office/powerpoint/2010/main" val="18950649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3BD7D9-F26A-704F-A447-742C00974593}"/>
              </a:ext>
            </a:extLst>
          </p:cNvPr>
          <p:cNvSpPr>
            <a:spLocks noGrp="1"/>
          </p:cNvSpPr>
          <p:nvPr>
            <p:ph type="title"/>
          </p:nvPr>
        </p:nvSpPr>
        <p:spPr/>
        <p:txBody>
          <a:bodyPr/>
          <a:lstStyle/>
          <a:p>
            <a:pPr algn="r"/>
            <a:r>
              <a:rPr lang="es-CL" b="1" dirty="0">
                <a:solidFill>
                  <a:srgbClr val="662482"/>
                </a:solidFill>
                <a:latin typeface="Agency FB" panose="020B0503020202020204" pitchFamily="34" charset="0"/>
              </a:rPr>
              <a:t>ÍNDICE </a:t>
            </a:r>
          </a:p>
        </p:txBody>
      </p:sp>
      <p:sp>
        <p:nvSpPr>
          <p:cNvPr id="3" name="Marcador de contenido 2">
            <a:extLst>
              <a:ext uri="{FF2B5EF4-FFF2-40B4-BE49-F238E27FC236}">
                <a16:creationId xmlns:a16="http://schemas.microsoft.com/office/drawing/2014/main" id="{77237A7F-12F6-3368-E4DD-38336B99BD46}"/>
              </a:ext>
            </a:extLst>
          </p:cNvPr>
          <p:cNvSpPr>
            <a:spLocks noGrp="1"/>
          </p:cNvSpPr>
          <p:nvPr>
            <p:ph idx="1"/>
          </p:nvPr>
        </p:nvSpPr>
        <p:spPr>
          <a:xfrm>
            <a:off x="838200" y="1495514"/>
            <a:ext cx="10515600" cy="4681449"/>
          </a:xfrm>
        </p:spPr>
        <p:txBody>
          <a:bodyPr>
            <a:normAutofit fontScale="92500" lnSpcReduction="10000"/>
          </a:bodyPr>
          <a:lstStyle/>
          <a:p>
            <a:pPr algn="ctr"/>
            <a:r>
              <a:rPr lang="es-MX" dirty="0">
                <a:solidFill>
                  <a:srgbClr val="662482"/>
                </a:solidFill>
                <a:latin typeface="Agency FB" panose="020B0503020202020204" pitchFamily="34" charset="0"/>
              </a:rPr>
              <a:t>Presentación del equipo</a:t>
            </a:r>
          </a:p>
          <a:p>
            <a:pPr algn="ctr"/>
            <a:r>
              <a:rPr lang="es-MX" dirty="0">
                <a:solidFill>
                  <a:srgbClr val="662482"/>
                </a:solidFill>
                <a:latin typeface="Agency FB" panose="020B0503020202020204" pitchFamily="34" charset="0"/>
              </a:rPr>
              <a:t>Objetivos del proyecto </a:t>
            </a:r>
          </a:p>
          <a:p>
            <a:pPr algn="ctr"/>
            <a:r>
              <a:rPr lang="es-MX" dirty="0">
                <a:solidFill>
                  <a:srgbClr val="662482"/>
                </a:solidFill>
                <a:latin typeface="Agency FB" panose="020B0503020202020204" pitchFamily="34" charset="0"/>
              </a:rPr>
              <a:t>Ejes de investigación </a:t>
            </a:r>
          </a:p>
          <a:p>
            <a:pPr algn="ctr"/>
            <a:r>
              <a:rPr lang="es-MX" dirty="0">
                <a:solidFill>
                  <a:srgbClr val="662482"/>
                </a:solidFill>
                <a:latin typeface="Agency FB" panose="020B0503020202020204" pitchFamily="34" charset="0"/>
              </a:rPr>
              <a:t>Procedimientos de investigación </a:t>
            </a:r>
          </a:p>
          <a:p>
            <a:pPr algn="ctr"/>
            <a:r>
              <a:rPr lang="es-MX" dirty="0">
                <a:solidFill>
                  <a:srgbClr val="662482"/>
                </a:solidFill>
                <a:latin typeface="Agency FB" panose="020B0503020202020204" pitchFamily="34" charset="0"/>
              </a:rPr>
              <a:t>Métodos de Investigación</a:t>
            </a:r>
          </a:p>
          <a:p>
            <a:pPr algn="ctr"/>
            <a:r>
              <a:rPr lang="es-MX" dirty="0">
                <a:solidFill>
                  <a:srgbClr val="662482"/>
                </a:solidFill>
                <a:latin typeface="Agency FB" panose="020B0503020202020204" pitchFamily="34" charset="0"/>
              </a:rPr>
              <a:t>Formación de Capital Humano  </a:t>
            </a:r>
          </a:p>
          <a:p>
            <a:pPr algn="ctr"/>
            <a:r>
              <a:rPr lang="es-MX" dirty="0">
                <a:solidFill>
                  <a:srgbClr val="662482"/>
                </a:solidFill>
                <a:latin typeface="Agency FB" panose="020B0503020202020204" pitchFamily="34" charset="0"/>
              </a:rPr>
              <a:t>Difusión y Divulgación</a:t>
            </a:r>
          </a:p>
          <a:p>
            <a:pPr algn="ctr"/>
            <a:r>
              <a:rPr lang="es-MX" dirty="0">
                <a:solidFill>
                  <a:srgbClr val="662482"/>
                </a:solidFill>
                <a:latin typeface="Agency FB" panose="020B0503020202020204" pitchFamily="34" charset="0"/>
              </a:rPr>
              <a:t>Vínculos con la comunidad local y académica </a:t>
            </a:r>
          </a:p>
          <a:p>
            <a:pPr algn="ctr"/>
            <a:r>
              <a:rPr lang="es-MX" dirty="0">
                <a:solidFill>
                  <a:srgbClr val="662482"/>
                </a:solidFill>
                <a:latin typeface="Agency FB" panose="020B0503020202020204" pitchFamily="34" charset="0"/>
              </a:rPr>
              <a:t>Proyecciones para el futuro </a:t>
            </a:r>
          </a:p>
          <a:p>
            <a:pPr algn="ctr"/>
            <a:r>
              <a:rPr lang="es-MX" dirty="0">
                <a:solidFill>
                  <a:srgbClr val="662482"/>
                </a:solidFill>
                <a:latin typeface="Agency FB" panose="020B0503020202020204" pitchFamily="34" charset="0"/>
              </a:rPr>
              <a:t>Producción académica </a:t>
            </a:r>
          </a:p>
          <a:p>
            <a:pPr marL="0" indent="0">
              <a:buNone/>
            </a:pPr>
            <a:endParaRPr lang="es-CL" dirty="0"/>
          </a:p>
        </p:txBody>
      </p:sp>
    </p:spTree>
    <p:extLst>
      <p:ext uri="{BB962C8B-B14F-4D97-AF65-F5344CB8AC3E}">
        <p14:creationId xmlns:p14="http://schemas.microsoft.com/office/powerpoint/2010/main" val="5988975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5A9CF66-DB8B-F857-C5CB-CF0EDC4DA3E6}"/>
              </a:ext>
            </a:extLst>
          </p:cNvPr>
          <p:cNvSpPr>
            <a:spLocks noGrp="1"/>
          </p:cNvSpPr>
          <p:nvPr>
            <p:ph type="title"/>
          </p:nvPr>
        </p:nvSpPr>
        <p:spPr>
          <a:xfrm>
            <a:off x="1034039" y="3321970"/>
            <a:ext cx="3098563" cy="1325563"/>
          </a:xfrm>
        </p:spPr>
        <p:txBody>
          <a:bodyPr/>
          <a:lstStyle/>
          <a:p>
            <a:r>
              <a:rPr lang="es-CL" b="1" dirty="0">
                <a:solidFill>
                  <a:srgbClr val="662482"/>
                </a:solidFill>
                <a:latin typeface="Agency FB" panose="020B0503020202020204" pitchFamily="34" charset="0"/>
              </a:rPr>
              <a:t>Investigadores </a:t>
            </a:r>
            <a:br>
              <a:rPr lang="es-CL" b="1" dirty="0">
                <a:solidFill>
                  <a:srgbClr val="662482"/>
                </a:solidFill>
                <a:latin typeface="Agency FB" panose="020B0503020202020204" pitchFamily="34" charset="0"/>
              </a:rPr>
            </a:br>
            <a:r>
              <a:rPr lang="es-CL" b="1" dirty="0">
                <a:solidFill>
                  <a:srgbClr val="662482"/>
                </a:solidFill>
                <a:latin typeface="Agency FB" panose="020B0503020202020204" pitchFamily="34" charset="0"/>
              </a:rPr>
              <a:t>Principales </a:t>
            </a:r>
          </a:p>
        </p:txBody>
      </p:sp>
      <p:pic>
        <p:nvPicPr>
          <p:cNvPr id="5" name="Imagen 4" descr="Interfaz de usuario gráfica, Aplicación, Sitio web&#10;&#10;El contenido generado por IA puede ser incorrecto.">
            <a:extLst>
              <a:ext uri="{FF2B5EF4-FFF2-40B4-BE49-F238E27FC236}">
                <a16:creationId xmlns:a16="http://schemas.microsoft.com/office/drawing/2014/main" id="{6ED7D5F9-3674-87E8-ABD2-76022CB89D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9989" y="270924"/>
            <a:ext cx="6173191" cy="6587076"/>
          </a:xfrm>
          <a:prstGeom prst="rect">
            <a:avLst/>
          </a:prstGeom>
        </p:spPr>
      </p:pic>
    </p:spTree>
    <p:extLst>
      <p:ext uri="{BB962C8B-B14F-4D97-AF65-F5344CB8AC3E}">
        <p14:creationId xmlns:p14="http://schemas.microsoft.com/office/powerpoint/2010/main" val="249170448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77FD62-5492-7C49-25F1-044D6E20A882}"/>
              </a:ext>
            </a:extLst>
          </p:cNvPr>
          <p:cNvSpPr>
            <a:spLocks noGrp="1"/>
          </p:cNvSpPr>
          <p:nvPr>
            <p:ph type="title"/>
          </p:nvPr>
        </p:nvSpPr>
        <p:spPr>
          <a:xfrm>
            <a:off x="1375517" y="1347891"/>
            <a:ext cx="3315056" cy="4531615"/>
          </a:xfrm>
        </p:spPr>
        <p:txBody>
          <a:bodyPr/>
          <a:lstStyle/>
          <a:p>
            <a:r>
              <a:rPr lang="es-CL" b="1" dirty="0">
                <a:solidFill>
                  <a:srgbClr val="662482"/>
                </a:solidFill>
                <a:latin typeface="Agency FB" panose="020B0503020202020204" pitchFamily="34" charset="0"/>
              </a:rPr>
              <a:t>Investigadora </a:t>
            </a:r>
            <a:br>
              <a:rPr lang="es-CL" b="1" dirty="0">
                <a:solidFill>
                  <a:srgbClr val="662482"/>
                </a:solidFill>
                <a:latin typeface="Agency FB" panose="020B0503020202020204" pitchFamily="34" charset="0"/>
              </a:rPr>
            </a:br>
            <a:r>
              <a:rPr lang="es-CL" b="1" dirty="0">
                <a:solidFill>
                  <a:srgbClr val="662482"/>
                </a:solidFill>
                <a:latin typeface="Agency FB" panose="020B0503020202020204" pitchFamily="34" charset="0"/>
              </a:rPr>
              <a:t>Posdoctoral </a:t>
            </a:r>
          </a:p>
        </p:txBody>
      </p:sp>
      <p:pic>
        <p:nvPicPr>
          <p:cNvPr id="4" name="Imagen 3" descr="Interfaz de usuario gráfica, Teams&#10;&#10;El contenido generado por IA puede ser incorrecto.">
            <a:extLst>
              <a:ext uri="{FF2B5EF4-FFF2-40B4-BE49-F238E27FC236}">
                <a16:creationId xmlns:a16="http://schemas.microsoft.com/office/drawing/2014/main" id="{914A0409-D5AF-0C8F-E345-CAD2756FB0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0573" y="1943856"/>
            <a:ext cx="6210300" cy="3705225"/>
          </a:xfrm>
          <a:prstGeom prst="rect">
            <a:avLst/>
          </a:prstGeom>
        </p:spPr>
      </p:pic>
    </p:spTree>
    <p:extLst>
      <p:ext uri="{BB962C8B-B14F-4D97-AF65-F5344CB8AC3E}">
        <p14:creationId xmlns:p14="http://schemas.microsoft.com/office/powerpoint/2010/main" val="6169619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2C94F7-070C-3A35-A527-8C845DF4CF31}"/>
              </a:ext>
            </a:extLst>
          </p:cNvPr>
          <p:cNvSpPr>
            <a:spLocks noGrp="1"/>
          </p:cNvSpPr>
          <p:nvPr>
            <p:ph type="title"/>
          </p:nvPr>
        </p:nvSpPr>
        <p:spPr>
          <a:xfrm>
            <a:off x="911372" y="1279525"/>
            <a:ext cx="10515600" cy="1325563"/>
          </a:xfrm>
        </p:spPr>
        <p:txBody>
          <a:bodyPr anchor="ctr">
            <a:normAutofit/>
          </a:bodyPr>
          <a:lstStyle/>
          <a:p>
            <a:r>
              <a:rPr lang="es-CL" b="1" dirty="0">
                <a:solidFill>
                  <a:srgbClr val="662482"/>
                </a:solidFill>
                <a:latin typeface="Agency FB" panose="020B0503020202020204" pitchFamily="34" charset="0"/>
              </a:rPr>
              <a:t>Equipo Logístico </a:t>
            </a:r>
          </a:p>
        </p:txBody>
      </p:sp>
      <p:pic>
        <p:nvPicPr>
          <p:cNvPr id="6" name="Imagen 5" descr="Interfaz de usuario gráfica, Aplicación&#10;&#10;El contenido generado por IA puede ser incorrecto.">
            <a:extLst>
              <a:ext uri="{FF2B5EF4-FFF2-40B4-BE49-F238E27FC236}">
                <a16:creationId xmlns:a16="http://schemas.microsoft.com/office/drawing/2014/main" id="{FEDB9966-F491-5595-C57F-CF73CF516B18}"/>
              </a:ext>
            </a:extLst>
          </p:cNvPr>
          <p:cNvPicPr>
            <a:picLocks noChangeAspect="1"/>
          </p:cNvPicPr>
          <p:nvPr/>
        </p:nvPicPr>
        <p:blipFill>
          <a:blip r:embed="rId2">
            <a:extLst>
              <a:ext uri="{28A0092B-C50C-407E-A947-70E740481C1C}">
                <a14:useLocalDpi xmlns:a14="http://schemas.microsoft.com/office/drawing/2010/main" val="0"/>
              </a:ext>
            </a:extLst>
          </a:blip>
          <a:srcRect l="14017" b="3315"/>
          <a:stretch>
            <a:fillRect/>
          </a:stretch>
        </p:blipFill>
        <p:spPr>
          <a:xfrm>
            <a:off x="911371" y="2397095"/>
            <a:ext cx="7437870" cy="4350036"/>
          </a:xfrm>
          <a:prstGeom prst="rect">
            <a:avLst/>
          </a:prstGeom>
        </p:spPr>
      </p:pic>
      <p:pic>
        <p:nvPicPr>
          <p:cNvPr id="8" name="Imagen 7" descr="Grupo de personas de pie sobre pasto&#10;&#10;El contenido generado por IA puede ser incorrecto.">
            <a:extLst>
              <a:ext uri="{FF2B5EF4-FFF2-40B4-BE49-F238E27FC236}">
                <a16:creationId xmlns:a16="http://schemas.microsoft.com/office/drawing/2014/main" id="{03CFA44D-8F42-623E-9B44-C4F616E85A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7178" y="1757230"/>
            <a:ext cx="2691924" cy="1874732"/>
          </a:xfrm>
          <a:prstGeom prst="rect">
            <a:avLst/>
          </a:prstGeom>
        </p:spPr>
      </p:pic>
      <p:pic>
        <p:nvPicPr>
          <p:cNvPr id="10" name="Imagen 9" descr="Un grupo de personas de pie&#10;&#10;El contenido generado por IA puede ser incorrecto.">
            <a:extLst>
              <a:ext uri="{FF2B5EF4-FFF2-40B4-BE49-F238E27FC236}">
                <a16:creationId xmlns:a16="http://schemas.microsoft.com/office/drawing/2014/main" id="{1238FA2B-156E-53F9-5808-5B799D1B1B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7177" y="1"/>
            <a:ext cx="2691925" cy="1794616"/>
          </a:xfrm>
          <a:prstGeom prst="rect">
            <a:avLst/>
          </a:prstGeom>
        </p:spPr>
      </p:pic>
      <p:pic>
        <p:nvPicPr>
          <p:cNvPr id="12" name="Imagen 11" descr="Un grupo de personas en un salón de clases&#10;&#10;El contenido generado por IA puede ser incorrecto.">
            <a:extLst>
              <a:ext uri="{FF2B5EF4-FFF2-40B4-BE49-F238E27FC236}">
                <a16:creationId xmlns:a16="http://schemas.microsoft.com/office/drawing/2014/main" id="{E19BD28E-E6B4-962D-75F4-A1636511821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77177" y="3631962"/>
            <a:ext cx="2691924" cy="1794615"/>
          </a:xfrm>
          <a:prstGeom prst="rect">
            <a:avLst/>
          </a:prstGeom>
        </p:spPr>
      </p:pic>
    </p:spTree>
    <p:extLst>
      <p:ext uri="{BB962C8B-B14F-4D97-AF65-F5344CB8AC3E}">
        <p14:creationId xmlns:p14="http://schemas.microsoft.com/office/powerpoint/2010/main" val="1293115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2A6E50A-66CF-F60F-5131-AA36653DECE5}"/>
              </a:ext>
            </a:extLst>
          </p:cNvPr>
          <p:cNvSpPr>
            <a:spLocks noGrp="1"/>
          </p:cNvSpPr>
          <p:nvPr>
            <p:ph idx="1"/>
          </p:nvPr>
        </p:nvSpPr>
        <p:spPr>
          <a:xfrm>
            <a:off x="838200" y="1466701"/>
            <a:ext cx="10515600" cy="4351338"/>
          </a:xfrm>
        </p:spPr>
        <p:txBody>
          <a:bodyPr/>
          <a:lstStyle/>
          <a:p>
            <a:pPr algn="just"/>
            <a:r>
              <a:rPr lang="es-MX" dirty="0">
                <a:solidFill>
                  <a:srgbClr val="662482"/>
                </a:solidFill>
                <a:latin typeface="Agency FB" panose="020B0503020202020204" pitchFamily="34" charset="0"/>
              </a:rPr>
              <a:t>El proyecto logra trazar y diseñar una propuesta que se adscribe a su objetivo central, llevando a cabo un proceso </a:t>
            </a:r>
            <a:r>
              <a:rPr lang="es-MX" dirty="0" err="1">
                <a:solidFill>
                  <a:srgbClr val="662482"/>
                </a:solidFill>
                <a:latin typeface="Agency FB" panose="020B0503020202020204" pitchFamily="34" charset="0"/>
              </a:rPr>
              <a:t>co-constructivo</a:t>
            </a:r>
            <a:r>
              <a:rPr lang="es-MX" dirty="0">
                <a:solidFill>
                  <a:srgbClr val="662482"/>
                </a:solidFill>
                <a:latin typeface="Agency FB" panose="020B0503020202020204" pitchFamily="34" charset="0"/>
              </a:rPr>
              <a:t> con estudiantes de las carreras de pedagogía participantes, disidencias sexuales, comunidades mapuche, autoridades ancestrales, instituciones educativas, docentes, autoridades locales, etc.; a través de herramientas dialógicas, reflexivas y críticas que permiten elaborar una metodología de investigación para la FID.</a:t>
            </a:r>
          </a:p>
          <a:p>
            <a:endParaRPr lang="es-CL" dirty="0"/>
          </a:p>
        </p:txBody>
      </p:sp>
      <p:pic>
        <p:nvPicPr>
          <p:cNvPr id="2" name="Imagen 1">
            <a:extLst>
              <a:ext uri="{FF2B5EF4-FFF2-40B4-BE49-F238E27FC236}">
                <a16:creationId xmlns:a16="http://schemas.microsoft.com/office/drawing/2014/main" id="{0E4F14ED-A5BE-F6C8-67A9-799F265F2F76}"/>
              </a:ext>
            </a:extLst>
          </p:cNvPr>
          <p:cNvPicPr>
            <a:picLocks noChangeAspect="1"/>
          </p:cNvPicPr>
          <p:nvPr/>
        </p:nvPicPr>
        <p:blipFill>
          <a:blip r:embed="rId2"/>
          <a:stretch>
            <a:fillRect/>
          </a:stretch>
        </p:blipFill>
        <p:spPr>
          <a:xfrm>
            <a:off x="294447" y="3854957"/>
            <a:ext cx="11449280" cy="1963082"/>
          </a:xfrm>
          <a:prstGeom prst="rect">
            <a:avLst/>
          </a:prstGeom>
        </p:spPr>
      </p:pic>
    </p:spTree>
    <p:extLst>
      <p:ext uri="{BB962C8B-B14F-4D97-AF65-F5344CB8AC3E}">
        <p14:creationId xmlns:p14="http://schemas.microsoft.com/office/powerpoint/2010/main" val="35219329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1C491BF-1B37-6E3D-064D-8DFBDA4FE689}"/>
              </a:ext>
            </a:extLst>
          </p:cNvPr>
          <p:cNvSpPr>
            <a:spLocks noGrp="1"/>
          </p:cNvSpPr>
          <p:nvPr>
            <p:ph sz="half" idx="1"/>
          </p:nvPr>
        </p:nvSpPr>
        <p:spPr>
          <a:xfrm>
            <a:off x="838199" y="1825625"/>
            <a:ext cx="10448499" cy="4351338"/>
          </a:xfrm>
        </p:spPr>
        <p:txBody>
          <a:bodyPr>
            <a:normAutofit lnSpcReduction="10000"/>
          </a:bodyPr>
          <a:lstStyle/>
          <a:p>
            <a:pPr algn="just"/>
            <a:r>
              <a:rPr lang="es-MX" sz="3500" dirty="0" err="1">
                <a:solidFill>
                  <a:srgbClr val="662482"/>
                </a:solidFill>
                <a:latin typeface="Agency FB" panose="020B0503020202020204" pitchFamily="34" charset="0"/>
              </a:rPr>
              <a:t>Co-construir</a:t>
            </a:r>
            <a:r>
              <a:rPr lang="es-MX" sz="3500" dirty="0">
                <a:solidFill>
                  <a:srgbClr val="662482"/>
                </a:solidFill>
                <a:latin typeface="Agency FB" panose="020B0503020202020204" pitchFamily="34" charset="0"/>
              </a:rPr>
              <a:t> una propuesta metodológica que favorezca el empoderamiento y la autodeterminación de las personas, desde su cuerpo a los territorios, en el marco de un Chile con equidad de género y plurinacional. Buscamos colaborar con las formas en que se investiga en la Formación Inicial Docente de las Escuelas de Pedagogía en Educación </a:t>
            </a:r>
            <a:r>
              <a:rPr lang="es-MX" sz="3500" dirty="0" err="1">
                <a:solidFill>
                  <a:srgbClr val="662482"/>
                </a:solidFill>
                <a:latin typeface="Agency FB" panose="020B0503020202020204" pitchFamily="34" charset="0"/>
              </a:rPr>
              <a:t>Parvularia</a:t>
            </a:r>
            <a:r>
              <a:rPr lang="es-MX" sz="3500" dirty="0">
                <a:solidFill>
                  <a:srgbClr val="662482"/>
                </a:solidFill>
                <a:latin typeface="Agency FB" panose="020B0503020202020204" pitchFamily="34" charset="0"/>
              </a:rPr>
              <a:t>, Básica y Media -con énfasis en Lenguaje y Comunicación- con el propósito de producir cambios en la generación de conocimientos y su implicancia en el ejercicio de la práctica docente.</a:t>
            </a:r>
          </a:p>
          <a:p>
            <a:endParaRPr lang="es-CL" dirty="0"/>
          </a:p>
        </p:txBody>
      </p:sp>
    </p:spTree>
    <p:extLst>
      <p:ext uri="{BB962C8B-B14F-4D97-AF65-F5344CB8AC3E}">
        <p14:creationId xmlns:p14="http://schemas.microsoft.com/office/powerpoint/2010/main" val="13244158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842013F4-6741-7F19-F950-DAA797B80154}"/>
              </a:ext>
            </a:extLst>
          </p:cNvPr>
          <p:cNvGraphicFramePr/>
          <p:nvPr>
            <p:extLst>
              <p:ext uri="{D42A27DB-BD31-4B8C-83A1-F6EECF244321}">
                <p14:modId xmlns:p14="http://schemas.microsoft.com/office/powerpoint/2010/main" val="352917788"/>
              </p:ext>
            </p:extLst>
          </p:nvPr>
        </p:nvGraphicFramePr>
        <p:xfrm>
          <a:off x="1077685" y="719666"/>
          <a:ext cx="9748157" cy="56756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134294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6F13E84-CACC-EF66-C55B-B4816041F473}"/>
              </a:ext>
            </a:extLst>
          </p:cNvPr>
          <p:cNvSpPr>
            <a:spLocks noGrp="1"/>
          </p:cNvSpPr>
          <p:nvPr>
            <p:ph type="title"/>
          </p:nvPr>
        </p:nvSpPr>
        <p:spPr>
          <a:xfrm>
            <a:off x="882650" y="2766218"/>
            <a:ext cx="10515600" cy="1325563"/>
          </a:xfrm>
        </p:spPr>
        <p:txBody>
          <a:bodyPr>
            <a:normAutofit fontScale="90000"/>
          </a:bodyPr>
          <a:lstStyle/>
          <a:p>
            <a:pPr algn="ctr"/>
            <a:r>
              <a:rPr lang="es-MX" b="1" dirty="0">
                <a:solidFill>
                  <a:srgbClr val="662482"/>
                </a:solidFill>
                <a:latin typeface="Agency FB" panose="020B0503020202020204" pitchFamily="34" charset="0"/>
              </a:rPr>
              <a:t>Ejes para un diseño de investigación con perspectiva de género interseccional en el contexto de la Formación Inicial Docente</a:t>
            </a:r>
            <a:endParaRPr lang="es-CL" b="1" dirty="0">
              <a:solidFill>
                <a:srgbClr val="662482"/>
              </a:solidFill>
              <a:latin typeface="Agency FB" panose="020B0503020202020204" pitchFamily="34" charset="0"/>
            </a:endParaRPr>
          </a:p>
        </p:txBody>
      </p:sp>
    </p:spTree>
    <p:extLst>
      <p:ext uri="{BB962C8B-B14F-4D97-AF65-F5344CB8AC3E}">
        <p14:creationId xmlns:p14="http://schemas.microsoft.com/office/powerpoint/2010/main" val="71860271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07F078F-5548-0965-2605-EDA70A82C8F1}"/>
              </a:ext>
            </a:extLst>
          </p:cNvPr>
          <p:cNvPicPr>
            <a:picLocks noChangeAspect="1"/>
          </p:cNvPicPr>
          <p:nvPr/>
        </p:nvPicPr>
        <p:blipFill>
          <a:blip r:embed="rId2"/>
          <a:stretch>
            <a:fillRect/>
          </a:stretch>
        </p:blipFill>
        <p:spPr>
          <a:xfrm>
            <a:off x="776778" y="1610907"/>
            <a:ext cx="3560373" cy="4944285"/>
          </a:xfrm>
          <a:prstGeom prst="rect">
            <a:avLst/>
          </a:prstGeom>
        </p:spPr>
      </p:pic>
      <p:pic>
        <p:nvPicPr>
          <p:cNvPr id="3" name="Imagen 2">
            <a:extLst>
              <a:ext uri="{FF2B5EF4-FFF2-40B4-BE49-F238E27FC236}">
                <a16:creationId xmlns:a16="http://schemas.microsoft.com/office/drawing/2014/main" id="{E7BD00D7-8E69-6834-8891-4827BBB1E977}"/>
              </a:ext>
            </a:extLst>
          </p:cNvPr>
          <p:cNvPicPr>
            <a:picLocks noChangeAspect="1"/>
          </p:cNvPicPr>
          <p:nvPr/>
        </p:nvPicPr>
        <p:blipFill>
          <a:blip r:embed="rId3"/>
          <a:stretch>
            <a:fillRect/>
          </a:stretch>
        </p:blipFill>
        <p:spPr>
          <a:xfrm>
            <a:off x="4337154" y="1610906"/>
            <a:ext cx="3517697" cy="4944285"/>
          </a:xfrm>
          <a:prstGeom prst="rect">
            <a:avLst/>
          </a:prstGeom>
        </p:spPr>
      </p:pic>
      <p:pic>
        <p:nvPicPr>
          <p:cNvPr id="6" name="Imagen 5">
            <a:extLst>
              <a:ext uri="{FF2B5EF4-FFF2-40B4-BE49-F238E27FC236}">
                <a16:creationId xmlns:a16="http://schemas.microsoft.com/office/drawing/2014/main" id="{3CF814CF-CEA1-7FEB-6FFC-F613A8B71866}"/>
              </a:ext>
            </a:extLst>
          </p:cNvPr>
          <p:cNvPicPr>
            <a:picLocks noChangeAspect="1"/>
          </p:cNvPicPr>
          <p:nvPr/>
        </p:nvPicPr>
        <p:blipFill>
          <a:blip r:embed="rId4"/>
          <a:stretch>
            <a:fillRect/>
          </a:stretch>
        </p:blipFill>
        <p:spPr>
          <a:xfrm>
            <a:off x="7860946" y="1610905"/>
            <a:ext cx="3554276" cy="4944285"/>
          </a:xfrm>
          <a:prstGeom prst="rect">
            <a:avLst/>
          </a:prstGeom>
        </p:spPr>
      </p:pic>
    </p:spTree>
    <p:extLst>
      <p:ext uri="{BB962C8B-B14F-4D97-AF65-F5344CB8AC3E}">
        <p14:creationId xmlns:p14="http://schemas.microsoft.com/office/powerpoint/2010/main" val="14128734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7F2ACB-A114-5B1B-F82C-D73E35F60EA2}"/>
              </a:ext>
            </a:extLst>
          </p:cNvPr>
          <p:cNvSpPr>
            <a:spLocks noGrp="1"/>
          </p:cNvSpPr>
          <p:nvPr>
            <p:ph type="title"/>
          </p:nvPr>
        </p:nvSpPr>
        <p:spPr>
          <a:xfrm>
            <a:off x="838200" y="2766218"/>
            <a:ext cx="10515600" cy="1325563"/>
          </a:xfrm>
        </p:spPr>
        <p:txBody>
          <a:bodyPr>
            <a:normAutofit fontScale="90000"/>
          </a:bodyPr>
          <a:lstStyle/>
          <a:p>
            <a:pPr algn="ctr"/>
            <a:r>
              <a:rPr lang="es-MX" b="1" dirty="0">
                <a:solidFill>
                  <a:srgbClr val="662482"/>
                </a:solidFill>
                <a:latin typeface="Agency FB" panose="020B0503020202020204" pitchFamily="34" charset="0"/>
              </a:rPr>
              <a:t>Estrategias/procedimientos para la investigación con perspectiva de género interseccional en el contexto de la Formación Inicial Docente</a:t>
            </a:r>
            <a:endParaRPr lang="es-CL" b="1" dirty="0">
              <a:solidFill>
                <a:srgbClr val="662482"/>
              </a:solidFill>
              <a:latin typeface="Agency FB" panose="020B0503020202020204" pitchFamily="34" charset="0"/>
            </a:endParaRPr>
          </a:p>
        </p:txBody>
      </p:sp>
    </p:spTree>
    <p:extLst>
      <p:ext uri="{BB962C8B-B14F-4D97-AF65-F5344CB8AC3E}">
        <p14:creationId xmlns:p14="http://schemas.microsoft.com/office/powerpoint/2010/main" val="7567435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98BE139-5A69-B419-C21E-E9B4F868640A}"/>
              </a:ext>
            </a:extLst>
          </p:cNvPr>
          <p:cNvPicPr>
            <a:picLocks noChangeAspect="1"/>
          </p:cNvPicPr>
          <p:nvPr/>
        </p:nvPicPr>
        <p:blipFill>
          <a:blip r:embed="rId2"/>
          <a:stretch>
            <a:fillRect/>
          </a:stretch>
        </p:blipFill>
        <p:spPr>
          <a:xfrm>
            <a:off x="1087033" y="1590675"/>
            <a:ext cx="9865533" cy="4351338"/>
          </a:xfrm>
          <a:prstGeom prst="rect">
            <a:avLst/>
          </a:prstGeom>
          <a:noFill/>
        </p:spPr>
      </p:pic>
    </p:spTree>
    <p:extLst>
      <p:ext uri="{BB962C8B-B14F-4D97-AF65-F5344CB8AC3E}">
        <p14:creationId xmlns:p14="http://schemas.microsoft.com/office/powerpoint/2010/main" val="316562810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E33644-D10B-CF3D-F3A5-4227EB6DA6DA}"/>
              </a:ext>
            </a:extLst>
          </p:cNvPr>
          <p:cNvSpPr>
            <a:spLocks noGrp="1"/>
          </p:cNvSpPr>
          <p:nvPr>
            <p:ph type="title"/>
          </p:nvPr>
        </p:nvSpPr>
        <p:spPr>
          <a:xfrm>
            <a:off x="1037246" y="3303458"/>
            <a:ext cx="10515600" cy="1325563"/>
          </a:xfrm>
        </p:spPr>
        <p:txBody>
          <a:bodyPr/>
          <a:lstStyle/>
          <a:p>
            <a:pPr algn="ctr"/>
            <a:r>
              <a:rPr lang="es-CL" b="1" dirty="0">
                <a:solidFill>
                  <a:srgbClr val="662482"/>
                </a:solidFill>
                <a:latin typeface="Agency FB" panose="020B0503020202020204" pitchFamily="34" charset="0"/>
              </a:rPr>
              <a:t>Métodos de Investigación </a:t>
            </a:r>
          </a:p>
        </p:txBody>
      </p:sp>
      <p:pic>
        <p:nvPicPr>
          <p:cNvPr id="11" name="Imagen 10">
            <a:extLst>
              <a:ext uri="{FF2B5EF4-FFF2-40B4-BE49-F238E27FC236}">
                <a16:creationId xmlns:a16="http://schemas.microsoft.com/office/drawing/2014/main" id="{FA5077B3-F73D-3591-53A7-C5DA9A04453B}"/>
              </a:ext>
            </a:extLst>
          </p:cNvPr>
          <p:cNvPicPr>
            <a:picLocks noChangeAspect="1"/>
          </p:cNvPicPr>
          <p:nvPr/>
        </p:nvPicPr>
        <p:blipFill>
          <a:blip r:embed="rId2"/>
          <a:stretch>
            <a:fillRect/>
          </a:stretch>
        </p:blipFill>
        <p:spPr>
          <a:xfrm>
            <a:off x="1747765" y="4454707"/>
            <a:ext cx="8388823" cy="1938696"/>
          </a:xfrm>
          <a:prstGeom prst="rect">
            <a:avLst/>
          </a:prstGeom>
        </p:spPr>
      </p:pic>
      <p:pic>
        <p:nvPicPr>
          <p:cNvPr id="8" name="Imagen 7">
            <a:extLst>
              <a:ext uri="{FF2B5EF4-FFF2-40B4-BE49-F238E27FC236}">
                <a16:creationId xmlns:a16="http://schemas.microsoft.com/office/drawing/2014/main" id="{D9C2851A-7568-F384-C111-A691FC8D4899}"/>
              </a:ext>
            </a:extLst>
          </p:cNvPr>
          <p:cNvPicPr>
            <a:picLocks noChangeAspect="1"/>
          </p:cNvPicPr>
          <p:nvPr/>
        </p:nvPicPr>
        <p:blipFill>
          <a:blip r:embed="rId3"/>
          <a:stretch>
            <a:fillRect/>
          </a:stretch>
        </p:blipFill>
        <p:spPr>
          <a:xfrm>
            <a:off x="161029" y="1539076"/>
            <a:ext cx="11869941" cy="1889924"/>
          </a:xfrm>
          <a:prstGeom prst="rect">
            <a:avLst/>
          </a:prstGeom>
        </p:spPr>
      </p:pic>
    </p:spTree>
    <p:extLst>
      <p:ext uri="{BB962C8B-B14F-4D97-AF65-F5344CB8AC3E}">
        <p14:creationId xmlns:p14="http://schemas.microsoft.com/office/powerpoint/2010/main" val="26307548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0E24D0-6570-E423-0AA6-49985F1AE876}"/>
              </a:ext>
            </a:extLst>
          </p:cNvPr>
          <p:cNvSpPr>
            <a:spLocks noGrp="1"/>
          </p:cNvSpPr>
          <p:nvPr>
            <p:ph type="title"/>
          </p:nvPr>
        </p:nvSpPr>
        <p:spPr/>
        <p:txBody>
          <a:bodyPr/>
          <a:lstStyle/>
          <a:p>
            <a:pPr algn="r"/>
            <a:r>
              <a:rPr lang="es-CL" b="1" dirty="0">
                <a:solidFill>
                  <a:srgbClr val="662482"/>
                </a:solidFill>
                <a:latin typeface="Agency FB" panose="020B0503020202020204" pitchFamily="34" charset="0"/>
              </a:rPr>
              <a:t>Espacio de Construcción de Saberes </a:t>
            </a:r>
          </a:p>
        </p:txBody>
      </p:sp>
      <p:sp>
        <p:nvSpPr>
          <p:cNvPr id="8" name="Título 1">
            <a:extLst>
              <a:ext uri="{FF2B5EF4-FFF2-40B4-BE49-F238E27FC236}">
                <a16:creationId xmlns:a16="http://schemas.microsoft.com/office/drawing/2014/main" id="{83E0398F-843C-F3E2-548F-781FD244E7B7}"/>
              </a:ext>
            </a:extLst>
          </p:cNvPr>
          <p:cNvSpPr txBox="1">
            <a:spLocks/>
          </p:cNvSpPr>
          <p:nvPr/>
        </p:nvSpPr>
        <p:spPr>
          <a:xfrm>
            <a:off x="787400" y="3849608"/>
            <a:ext cx="10515600" cy="1325563"/>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MX" b="1" dirty="0">
                <a:solidFill>
                  <a:srgbClr val="662482"/>
                </a:solidFill>
                <a:latin typeface="Agency FB" panose="020B0503020202020204" pitchFamily="34" charset="0"/>
              </a:rPr>
              <a:t>Discusiones teórico-metodológicas: Construcción de categorías durante el proceso de investigación</a:t>
            </a:r>
          </a:p>
          <a:p>
            <a:pPr algn="r"/>
            <a:r>
              <a:rPr lang="es-CL" b="1" dirty="0">
                <a:solidFill>
                  <a:srgbClr val="662482"/>
                </a:solidFill>
                <a:latin typeface="Agency FB" panose="020B0503020202020204" pitchFamily="34" charset="0"/>
              </a:rPr>
              <a:t> </a:t>
            </a:r>
          </a:p>
        </p:txBody>
      </p:sp>
      <p:pic>
        <p:nvPicPr>
          <p:cNvPr id="6" name="Imagen 5">
            <a:extLst>
              <a:ext uri="{FF2B5EF4-FFF2-40B4-BE49-F238E27FC236}">
                <a16:creationId xmlns:a16="http://schemas.microsoft.com/office/drawing/2014/main" id="{51CF1590-6B75-16DF-72B1-D0A7C4E5527F}"/>
              </a:ext>
            </a:extLst>
          </p:cNvPr>
          <p:cNvPicPr>
            <a:picLocks noChangeAspect="1"/>
          </p:cNvPicPr>
          <p:nvPr/>
        </p:nvPicPr>
        <p:blipFill>
          <a:blip r:embed="rId2"/>
          <a:stretch>
            <a:fillRect/>
          </a:stretch>
        </p:blipFill>
        <p:spPr>
          <a:xfrm>
            <a:off x="1681035" y="1595131"/>
            <a:ext cx="8077900" cy="1877731"/>
          </a:xfrm>
          <a:prstGeom prst="rect">
            <a:avLst/>
          </a:prstGeom>
        </p:spPr>
      </p:pic>
      <p:pic>
        <p:nvPicPr>
          <p:cNvPr id="7" name="Imagen 6">
            <a:extLst>
              <a:ext uri="{FF2B5EF4-FFF2-40B4-BE49-F238E27FC236}">
                <a16:creationId xmlns:a16="http://schemas.microsoft.com/office/drawing/2014/main" id="{788A3517-5C5E-5BF3-5FA7-396B39A09A72}"/>
              </a:ext>
            </a:extLst>
          </p:cNvPr>
          <p:cNvPicPr>
            <a:picLocks noChangeAspect="1"/>
          </p:cNvPicPr>
          <p:nvPr/>
        </p:nvPicPr>
        <p:blipFill>
          <a:blip r:embed="rId3"/>
          <a:stretch>
            <a:fillRect/>
          </a:stretch>
        </p:blipFill>
        <p:spPr>
          <a:xfrm>
            <a:off x="1772483" y="4838378"/>
            <a:ext cx="7986452" cy="1847248"/>
          </a:xfrm>
          <a:prstGeom prst="rect">
            <a:avLst/>
          </a:prstGeom>
        </p:spPr>
      </p:pic>
    </p:spTree>
    <p:extLst>
      <p:ext uri="{BB962C8B-B14F-4D97-AF65-F5344CB8AC3E}">
        <p14:creationId xmlns:p14="http://schemas.microsoft.com/office/powerpoint/2010/main" val="33896648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9D0F97-5DCA-6EFA-6382-E6BA5CB810A9}"/>
              </a:ext>
            </a:extLst>
          </p:cNvPr>
          <p:cNvSpPr>
            <a:spLocks noGrp="1"/>
          </p:cNvSpPr>
          <p:nvPr>
            <p:ph type="title"/>
          </p:nvPr>
        </p:nvSpPr>
        <p:spPr/>
        <p:txBody>
          <a:bodyPr/>
          <a:lstStyle/>
          <a:p>
            <a:pPr algn="r"/>
            <a:r>
              <a:rPr lang="es-CL" b="1" dirty="0">
                <a:solidFill>
                  <a:srgbClr val="662482"/>
                </a:solidFill>
                <a:latin typeface="Agency FB" panose="020B0503020202020204" pitchFamily="34" charset="0"/>
              </a:rPr>
              <a:t>Formación de Capital Humano </a:t>
            </a:r>
          </a:p>
        </p:txBody>
      </p:sp>
      <p:sp>
        <p:nvSpPr>
          <p:cNvPr id="3" name="Marcador de contenido 2">
            <a:extLst>
              <a:ext uri="{FF2B5EF4-FFF2-40B4-BE49-F238E27FC236}">
                <a16:creationId xmlns:a16="http://schemas.microsoft.com/office/drawing/2014/main" id="{6B80B536-4384-D95A-1E29-EAC2C591AAAB}"/>
              </a:ext>
            </a:extLst>
          </p:cNvPr>
          <p:cNvSpPr>
            <a:spLocks noGrp="1"/>
          </p:cNvSpPr>
          <p:nvPr>
            <p:ph sz="half" idx="1"/>
          </p:nvPr>
        </p:nvSpPr>
        <p:spPr>
          <a:xfrm>
            <a:off x="838199" y="1507734"/>
            <a:ext cx="5181600" cy="4351338"/>
          </a:xfrm>
        </p:spPr>
        <p:txBody>
          <a:bodyPr/>
          <a:lstStyle/>
          <a:p>
            <a:pPr algn="just"/>
            <a:r>
              <a:rPr lang="es-MX" b="1" dirty="0">
                <a:solidFill>
                  <a:srgbClr val="007434"/>
                </a:solidFill>
                <a:latin typeface="Agency FB" panose="020B0503020202020204" pitchFamily="34" charset="0"/>
              </a:rPr>
              <a:t>Trabajo con tesis de pre y posgrado</a:t>
            </a:r>
          </a:p>
          <a:p>
            <a:pPr algn="just"/>
            <a:r>
              <a:rPr lang="es-MX" b="1" dirty="0">
                <a:solidFill>
                  <a:srgbClr val="007434"/>
                </a:solidFill>
                <a:latin typeface="Agency FB" panose="020B0503020202020204" pitchFamily="34" charset="0"/>
              </a:rPr>
              <a:t>Talleres de investigación con estudiantes tesistas</a:t>
            </a:r>
          </a:p>
          <a:p>
            <a:pPr algn="just"/>
            <a:r>
              <a:rPr lang="es-MX" b="1" dirty="0">
                <a:solidFill>
                  <a:srgbClr val="007434"/>
                </a:solidFill>
                <a:latin typeface="Agency FB" panose="020B0503020202020204" pitchFamily="34" charset="0"/>
              </a:rPr>
              <a:t>Seminarios, Coloquios, Encuentros de estudiantes de pre y posgrado </a:t>
            </a:r>
          </a:p>
          <a:p>
            <a:pPr algn="just"/>
            <a:r>
              <a:rPr lang="es-MX" b="1" dirty="0">
                <a:solidFill>
                  <a:srgbClr val="007434"/>
                </a:solidFill>
                <a:latin typeface="Agency FB" panose="020B0503020202020204" pitchFamily="34" charset="0"/>
              </a:rPr>
              <a:t>Diseño de catálogos, libros y capítulos de libros asociados a los trabajos de las y los estudiantes</a:t>
            </a:r>
            <a:endParaRPr lang="es-CL" b="1" dirty="0">
              <a:solidFill>
                <a:srgbClr val="007434"/>
              </a:solidFill>
              <a:latin typeface="Agency FB" panose="020B0503020202020204" pitchFamily="34" charset="0"/>
            </a:endParaRPr>
          </a:p>
        </p:txBody>
      </p:sp>
      <p:pic>
        <p:nvPicPr>
          <p:cNvPr id="6" name="Imagen 5">
            <a:extLst>
              <a:ext uri="{FF2B5EF4-FFF2-40B4-BE49-F238E27FC236}">
                <a16:creationId xmlns:a16="http://schemas.microsoft.com/office/drawing/2014/main" id="{EB9B0581-606E-9F3E-FE62-564F5106EA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6527" y="5163362"/>
            <a:ext cx="2287489" cy="1524040"/>
          </a:xfrm>
          <a:prstGeom prst="rect">
            <a:avLst/>
          </a:prstGeom>
        </p:spPr>
      </p:pic>
      <p:pic>
        <p:nvPicPr>
          <p:cNvPr id="12" name="Imagen 11">
            <a:extLst>
              <a:ext uri="{FF2B5EF4-FFF2-40B4-BE49-F238E27FC236}">
                <a16:creationId xmlns:a16="http://schemas.microsoft.com/office/drawing/2014/main" id="{D31FCD44-3BB3-4F7A-CD4A-149B372FF1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2344" y="5163361"/>
            <a:ext cx="3544281" cy="1524041"/>
          </a:xfrm>
          <a:prstGeom prst="rect">
            <a:avLst/>
          </a:prstGeom>
        </p:spPr>
      </p:pic>
      <p:pic>
        <p:nvPicPr>
          <p:cNvPr id="4" name="Imagen 3">
            <a:extLst>
              <a:ext uri="{FF2B5EF4-FFF2-40B4-BE49-F238E27FC236}">
                <a16:creationId xmlns:a16="http://schemas.microsoft.com/office/drawing/2014/main" id="{7C05D5AA-B7FD-4F14-3B01-8ADE415A9021}"/>
              </a:ext>
            </a:extLst>
          </p:cNvPr>
          <p:cNvPicPr>
            <a:picLocks noChangeAspect="1"/>
          </p:cNvPicPr>
          <p:nvPr/>
        </p:nvPicPr>
        <p:blipFill>
          <a:blip r:embed="rId4"/>
          <a:stretch>
            <a:fillRect/>
          </a:stretch>
        </p:blipFill>
        <p:spPr>
          <a:xfrm>
            <a:off x="7237716" y="1507734"/>
            <a:ext cx="4194412" cy="5212532"/>
          </a:xfrm>
          <a:prstGeom prst="rect">
            <a:avLst/>
          </a:prstGeom>
        </p:spPr>
      </p:pic>
    </p:spTree>
    <p:extLst>
      <p:ext uri="{BB962C8B-B14F-4D97-AF65-F5344CB8AC3E}">
        <p14:creationId xmlns:p14="http://schemas.microsoft.com/office/powerpoint/2010/main" val="351336573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A1C73675-86BA-815F-5208-22668C776787}"/>
              </a:ext>
            </a:extLst>
          </p:cNvPr>
          <p:cNvSpPr>
            <a:spLocks noGrp="1"/>
          </p:cNvSpPr>
          <p:nvPr>
            <p:ph sz="half" idx="1"/>
          </p:nvPr>
        </p:nvSpPr>
        <p:spPr>
          <a:xfrm>
            <a:off x="750627" y="1448959"/>
            <a:ext cx="9977651" cy="4351338"/>
          </a:xfrm>
        </p:spPr>
        <p:txBody>
          <a:bodyPr>
            <a:normAutofit/>
          </a:bodyPr>
          <a:lstStyle/>
          <a:p>
            <a:pPr algn="just"/>
            <a:r>
              <a:rPr lang="es-MX" sz="2600" dirty="0">
                <a:solidFill>
                  <a:srgbClr val="662482"/>
                </a:solidFill>
                <a:latin typeface="Agency FB" panose="020B0503020202020204" pitchFamily="34" charset="0"/>
              </a:rPr>
              <a:t>Instancian que encarnan la democratización del conocimiento: conversatorios, coloquios, talleres de lectura, talleres sobre investigación y docencia en la FID con perspectiva de género, clubes de lectura, seminarios de estudiantes de pedagogía, espacios dialógicos con profesoras normalistas, trabajo colaborativo con comunidades educativas desde planes de acción para el rescate identitario y memorias institucionales educativas, seminarios con educadores tradicionales y autoridades ancestrales, participación en eventos espirituales mapuche, clases de pre y posgrado, etc. </a:t>
            </a:r>
            <a:endParaRPr lang="es-CL" sz="2600" dirty="0">
              <a:solidFill>
                <a:srgbClr val="662482"/>
              </a:solidFill>
              <a:latin typeface="Agency FB" panose="020B0503020202020204" pitchFamily="34" charset="0"/>
            </a:endParaRPr>
          </a:p>
        </p:txBody>
      </p:sp>
      <p:pic>
        <p:nvPicPr>
          <p:cNvPr id="5" name="Imagen 4">
            <a:extLst>
              <a:ext uri="{FF2B5EF4-FFF2-40B4-BE49-F238E27FC236}">
                <a16:creationId xmlns:a16="http://schemas.microsoft.com/office/drawing/2014/main" id="{B2E7E417-DD81-F502-4CDC-6C9220D518A7}"/>
              </a:ext>
            </a:extLst>
          </p:cNvPr>
          <p:cNvPicPr>
            <a:picLocks noChangeAspect="1"/>
          </p:cNvPicPr>
          <p:nvPr/>
        </p:nvPicPr>
        <p:blipFill>
          <a:blip r:embed="rId2"/>
          <a:stretch>
            <a:fillRect/>
          </a:stretch>
        </p:blipFill>
        <p:spPr>
          <a:xfrm>
            <a:off x="1668455" y="4200052"/>
            <a:ext cx="8461981" cy="2115495"/>
          </a:xfrm>
          <a:prstGeom prst="rect">
            <a:avLst/>
          </a:prstGeom>
        </p:spPr>
      </p:pic>
    </p:spTree>
    <p:extLst>
      <p:ext uri="{BB962C8B-B14F-4D97-AF65-F5344CB8AC3E}">
        <p14:creationId xmlns:p14="http://schemas.microsoft.com/office/powerpoint/2010/main" val="414177598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5E0DC5-C854-4B12-7534-1B3B27C957EF}"/>
              </a:ext>
            </a:extLst>
          </p:cNvPr>
          <p:cNvSpPr>
            <a:spLocks noGrp="1"/>
          </p:cNvSpPr>
          <p:nvPr>
            <p:ph type="title"/>
          </p:nvPr>
        </p:nvSpPr>
        <p:spPr>
          <a:xfrm>
            <a:off x="937859" y="3556354"/>
            <a:ext cx="10515600" cy="1325563"/>
          </a:xfrm>
        </p:spPr>
        <p:txBody>
          <a:bodyPr/>
          <a:lstStyle/>
          <a:p>
            <a:pPr algn="ctr"/>
            <a:r>
              <a:rPr lang="es-MX" b="1" dirty="0">
                <a:solidFill>
                  <a:srgbClr val="662482"/>
                </a:solidFill>
                <a:latin typeface="Agency FB" panose="020B0503020202020204" pitchFamily="34" charset="0"/>
              </a:rPr>
              <a:t>Tesis de Pre y Posgrado</a:t>
            </a:r>
            <a:endParaRPr lang="es-CL" b="1" dirty="0">
              <a:solidFill>
                <a:srgbClr val="662482"/>
              </a:solidFill>
              <a:latin typeface="Agency FB" panose="020B0503020202020204" pitchFamily="34" charset="0"/>
            </a:endParaRPr>
          </a:p>
        </p:txBody>
      </p:sp>
      <p:pic>
        <p:nvPicPr>
          <p:cNvPr id="13" name="Imagen 12">
            <a:extLst>
              <a:ext uri="{FF2B5EF4-FFF2-40B4-BE49-F238E27FC236}">
                <a16:creationId xmlns:a16="http://schemas.microsoft.com/office/drawing/2014/main" id="{EE1303CB-4B0B-04CB-26F1-750ED658919F}"/>
              </a:ext>
            </a:extLst>
          </p:cNvPr>
          <p:cNvPicPr>
            <a:picLocks noChangeAspect="1"/>
          </p:cNvPicPr>
          <p:nvPr/>
        </p:nvPicPr>
        <p:blipFill>
          <a:blip r:embed="rId2"/>
          <a:stretch>
            <a:fillRect/>
          </a:stretch>
        </p:blipFill>
        <p:spPr>
          <a:xfrm>
            <a:off x="1401673" y="1380566"/>
            <a:ext cx="9388654" cy="2048434"/>
          </a:xfrm>
          <a:prstGeom prst="rect">
            <a:avLst/>
          </a:prstGeom>
        </p:spPr>
      </p:pic>
      <p:pic>
        <p:nvPicPr>
          <p:cNvPr id="16" name="Imagen 15">
            <a:extLst>
              <a:ext uri="{FF2B5EF4-FFF2-40B4-BE49-F238E27FC236}">
                <a16:creationId xmlns:a16="http://schemas.microsoft.com/office/drawing/2014/main" id="{B41B6EA1-24EC-0725-A650-9635AC44016F}"/>
              </a:ext>
            </a:extLst>
          </p:cNvPr>
          <p:cNvPicPr>
            <a:picLocks noChangeAspect="1"/>
          </p:cNvPicPr>
          <p:nvPr/>
        </p:nvPicPr>
        <p:blipFill>
          <a:blip r:embed="rId3"/>
          <a:stretch>
            <a:fillRect/>
          </a:stretch>
        </p:blipFill>
        <p:spPr>
          <a:xfrm>
            <a:off x="2870551" y="4678789"/>
            <a:ext cx="6809822" cy="1597290"/>
          </a:xfrm>
          <a:prstGeom prst="rect">
            <a:avLst/>
          </a:prstGeom>
        </p:spPr>
      </p:pic>
    </p:spTree>
    <p:extLst>
      <p:ext uri="{BB962C8B-B14F-4D97-AF65-F5344CB8AC3E}">
        <p14:creationId xmlns:p14="http://schemas.microsoft.com/office/powerpoint/2010/main" val="4453531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descr="Imagen que contiene Texto&#10;&#10;El contenido generado por IA puede ser incorrecto.">
            <a:extLst>
              <a:ext uri="{FF2B5EF4-FFF2-40B4-BE49-F238E27FC236}">
                <a16:creationId xmlns:a16="http://schemas.microsoft.com/office/drawing/2014/main" id="{10A44C4A-E7BC-8A77-26D0-7C36DD73C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7652" y="1394700"/>
            <a:ext cx="9105723" cy="5310187"/>
          </a:xfrm>
          <a:prstGeom prst="rect">
            <a:avLst/>
          </a:prstGeom>
        </p:spPr>
      </p:pic>
    </p:spTree>
    <p:extLst>
      <p:ext uri="{BB962C8B-B14F-4D97-AF65-F5344CB8AC3E}">
        <p14:creationId xmlns:p14="http://schemas.microsoft.com/office/powerpoint/2010/main" val="26299953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descr="Interfaz de usuario gráfica, Texto, Aplicación, Correo electrónico&#10;&#10;El contenido generado por IA puede ser incorrecto.">
            <a:extLst>
              <a:ext uri="{FF2B5EF4-FFF2-40B4-BE49-F238E27FC236}">
                <a16:creationId xmlns:a16="http://schemas.microsoft.com/office/drawing/2014/main" id="{4667E2AC-0FC8-B781-CF56-AFAEEAB32B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3292" y="1730212"/>
            <a:ext cx="9334500" cy="4690017"/>
          </a:xfrm>
          <a:prstGeom prst="rect">
            <a:avLst/>
          </a:prstGeom>
        </p:spPr>
      </p:pic>
    </p:spTree>
    <p:extLst>
      <p:ext uri="{BB962C8B-B14F-4D97-AF65-F5344CB8AC3E}">
        <p14:creationId xmlns:p14="http://schemas.microsoft.com/office/powerpoint/2010/main" val="28820774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A5AD3D-4D12-BE97-723A-D63A26FA4F48}"/>
              </a:ext>
            </a:extLst>
          </p:cNvPr>
          <p:cNvSpPr>
            <a:spLocks noGrp="1"/>
          </p:cNvSpPr>
          <p:nvPr>
            <p:ph type="title"/>
          </p:nvPr>
        </p:nvSpPr>
        <p:spPr/>
        <p:txBody>
          <a:bodyPr>
            <a:normAutofit/>
          </a:bodyPr>
          <a:lstStyle/>
          <a:p>
            <a:pPr algn="r"/>
            <a:r>
              <a:rPr lang="es-CL" sz="3600" b="1" dirty="0">
                <a:solidFill>
                  <a:srgbClr val="662482"/>
                </a:solidFill>
                <a:latin typeface="Agency FB" panose="020B0503020202020204" pitchFamily="34" charset="0"/>
              </a:rPr>
              <a:t>Talleres con estudiantes de Pre y Posgrado</a:t>
            </a:r>
          </a:p>
        </p:txBody>
      </p:sp>
      <p:pic>
        <p:nvPicPr>
          <p:cNvPr id="3" name="Imagen 2">
            <a:extLst>
              <a:ext uri="{FF2B5EF4-FFF2-40B4-BE49-F238E27FC236}">
                <a16:creationId xmlns:a16="http://schemas.microsoft.com/office/drawing/2014/main" id="{CBDA4EEF-F2AE-DDDB-615B-C33FEE2072DA}"/>
              </a:ext>
            </a:extLst>
          </p:cNvPr>
          <p:cNvPicPr>
            <a:picLocks noChangeAspect="1"/>
          </p:cNvPicPr>
          <p:nvPr/>
        </p:nvPicPr>
        <p:blipFill>
          <a:blip r:embed="rId2"/>
          <a:stretch>
            <a:fillRect/>
          </a:stretch>
        </p:blipFill>
        <p:spPr>
          <a:xfrm>
            <a:off x="886516" y="1529610"/>
            <a:ext cx="10418967" cy="2408129"/>
          </a:xfrm>
          <a:prstGeom prst="rect">
            <a:avLst/>
          </a:prstGeom>
        </p:spPr>
      </p:pic>
      <p:pic>
        <p:nvPicPr>
          <p:cNvPr id="5" name="Imagen 4">
            <a:extLst>
              <a:ext uri="{FF2B5EF4-FFF2-40B4-BE49-F238E27FC236}">
                <a16:creationId xmlns:a16="http://schemas.microsoft.com/office/drawing/2014/main" id="{F5C9E0F6-B8E4-2150-3926-508801D66002}"/>
              </a:ext>
            </a:extLst>
          </p:cNvPr>
          <p:cNvPicPr>
            <a:picLocks noChangeAspect="1"/>
          </p:cNvPicPr>
          <p:nvPr/>
        </p:nvPicPr>
        <p:blipFill>
          <a:blip r:embed="rId3"/>
          <a:stretch>
            <a:fillRect/>
          </a:stretch>
        </p:blipFill>
        <p:spPr>
          <a:xfrm>
            <a:off x="2389309" y="3937739"/>
            <a:ext cx="7413379" cy="2469094"/>
          </a:xfrm>
          <a:prstGeom prst="rect">
            <a:avLst/>
          </a:prstGeom>
        </p:spPr>
      </p:pic>
    </p:spTree>
    <p:extLst>
      <p:ext uri="{BB962C8B-B14F-4D97-AF65-F5344CB8AC3E}">
        <p14:creationId xmlns:p14="http://schemas.microsoft.com/office/powerpoint/2010/main" val="183167048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BC0D9C-E311-D1D1-7900-806C53F2726F}"/>
              </a:ext>
            </a:extLst>
          </p:cNvPr>
          <p:cNvSpPr>
            <a:spLocks noGrp="1"/>
          </p:cNvSpPr>
          <p:nvPr>
            <p:ph type="title"/>
          </p:nvPr>
        </p:nvSpPr>
        <p:spPr>
          <a:xfrm>
            <a:off x="3802877" y="544457"/>
            <a:ext cx="8746977" cy="1325563"/>
          </a:xfrm>
        </p:spPr>
        <p:txBody>
          <a:bodyPr anchor="ctr">
            <a:normAutofit/>
          </a:bodyPr>
          <a:lstStyle/>
          <a:p>
            <a:r>
              <a:rPr lang="es-CL" b="1" dirty="0">
                <a:solidFill>
                  <a:srgbClr val="662482"/>
                </a:solidFill>
                <a:latin typeface="Agency FB" panose="020B0503020202020204" pitchFamily="34" charset="0"/>
              </a:rPr>
              <a:t>Convenios y </a:t>
            </a:r>
            <a:br>
              <a:rPr lang="es-CL" b="1" dirty="0">
                <a:solidFill>
                  <a:srgbClr val="662482"/>
                </a:solidFill>
                <a:latin typeface="Agency FB" panose="020B0503020202020204" pitchFamily="34" charset="0"/>
              </a:rPr>
            </a:br>
            <a:r>
              <a:rPr lang="es-CL" b="1" dirty="0">
                <a:solidFill>
                  <a:srgbClr val="662482"/>
                </a:solidFill>
                <a:latin typeface="Agency FB" panose="020B0503020202020204" pitchFamily="34" charset="0"/>
              </a:rPr>
              <a:t>Vínculos Internacionales </a:t>
            </a:r>
          </a:p>
        </p:txBody>
      </p:sp>
      <p:sp>
        <p:nvSpPr>
          <p:cNvPr id="3" name="Marcador de contenido 2">
            <a:extLst>
              <a:ext uri="{FF2B5EF4-FFF2-40B4-BE49-F238E27FC236}">
                <a16:creationId xmlns:a16="http://schemas.microsoft.com/office/drawing/2014/main" id="{4A7EDE9B-7AE2-87CD-4602-A3E82072B548}"/>
              </a:ext>
            </a:extLst>
          </p:cNvPr>
          <p:cNvSpPr>
            <a:spLocks noGrp="1"/>
          </p:cNvSpPr>
          <p:nvPr>
            <p:ph sz="half" idx="1"/>
          </p:nvPr>
        </p:nvSpPr>
        <p:spPr>
          <a:xfrm>
            <a:off x="3505200" y="2245192"/>
            <a:ext cx="5181600" cy="4351338"/>
          </a:xfrm>
        </p:spPr>
        <p:txBody>
          <a:bodyPr>
            <a:normAutofit/>
          </a:bodyPr>
          <a:lstStyle/>
          <a:p>
            <a:pPr algn="ctr"/>
            <a:r>
              <a:rPr lang="es-MX" b="1" dirty="0">
                <a:solidFill>
                  <a:srgbClr val="007434"/>
                </a:solidFill>
                <a:latin typeface="Agency FB" panose="020B0503020202020204" pitchFamily="34" charset="0"/>
              </a:rPr>
              <a:t>Universidad Luis Amigó de Medellín, Colombia</a:t>
            </a:r>
          </a:p>
          <a:p>
            <a:pPr algn="ctr"/>
            <a:r>
              <a:rPr lang="es-MX" b="1" dirty="0">
                <a:solidFill>
                  <a:srgbClr val="007434"/>
                </a:solidFill>
                <a:latin typeface="Agency FB" panose="020B0503020202020204" pitchFamily="34" charset="0"/>
              </a:rPr>
              <a:t>Instituto Universitario de Investigación de Estudio de las Mujeres y de Género, Universidad de Granada, España</a:t>
            </a:r>
          </a:p>
          <a:p>
            <a:pPr algn="ctr"/>
            <a:r>
              <a:rPr lang="es-MX" b="1" dirty="0">
                <a:solidFill>
                  <a:srgbClr val="007434"/>
                </a:solidFill>
                <a:latin typeface="Agency FB" panose="020B0503020202020204" pitchFamily="34" charset="0"/>
              </a:rPr>
              <a:t>Universidad Nacional de Córdoba, Argentina </a:t>
            </a:r>
          </a:p>
          <a:p>
            <a:pPr algn="ctr"/>
            <a:r>
              <a:rPr lang="es-MX" b="1" dirty="0">
                <a:solidFill>
                  <a:srgbClr val="007434"/>
                </a:solidFill>
                <a:latin typeface="Agency FB" panose="020B0503020202020204" pitchFamily="34" charset="0"/>
              </a:rPr>
              <a:t>Universidad Nacional de México</a:t>
            </a:r>
          </a:p>
          <a:p>
            <a:pPr algn="ctr"/>
            <a:r>
              <a:rPr lang="es-CL" b="1" dirty="0" err="1">
                <a:solidFill>
                  <a:srgbClr val="007434"/>
                </a:solidFill>
                <a:latin typeface="Agency FB" panose="020B0503020202020204" pitchFamily="34" charset="0"/>
              </a:rPr>
              <a:t>Universidade</a:t>
            </a:r>
            <a:r>
              <a:rPr lang="es-CL" b="1" dirty="0">
                <a:solidFill>
                  <a:srgbClr val="007434"/>
                </a:solidFill>
                <a:latin typeface="Agency FB" panose="020B0503020202020204" pitchFamily="34" charset="0"/>
              </a:rPr>
              <a:t> Estadual Paulista, Brasil </a:t>
            </a:r>
          </a:p>
        </p:txBody>
      </p:sp>
      <p:pic>
        <p:nvPicPr>
          <p:cNvPr id="5" name="Imagen 4" descr="Un par de personas sentadas en una mesa&#10;&#10;El contenido generado por IA puede ser incorrecto.">
            <a:extLst>
              <a:ext uri="{FF2B5EF4-FFF2-40B4-BE49-F238E27FC236}">
                <a16:creationId xmlns:a16="http://schemas.microsoft.com/office/drawing/2014/main" id="{C721D33A-B268-2E5F-7AE8-84E4834485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91675" y="2069662"/>
            <a:ext cx="2600325" cy="1950244"/>
          </a:xfrm>
          <a:prstGeom prst="rect">
            <a:avLst/>
          </a:prstGeom>
        </p:spPr>
      </p:pic>
      <p:pic>
        <p:nvPicPr>
          <p:cNvPr id="12" name="Imagen 11" descr="Un grupo de personas en una oficina&#10;&#10;El contenido generado por IA puede ser incorrecto.">
            <a:extLst>
              <a:ext uri="{FF2B5EF4-FFF2-40B4-BE49-F238E27FC236}">
                <a16:creationId xmlns:a16="http://schemas.microsoft.com/office/drawing/2014/main" id="{80FC7016-374A-4617-6411-5B2D8D694E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1675" y="3970039"/>
            <a:ext cx="2600325" cy="1950243"/>
          </a:xfrm>
          <a:prstGeom prst="rect">
            <a:avLst/>
          </a:prstGeom>
        </p:spPr>
      </p:pic>
      <p:pic>
        <p:nvPicPr>
          <p:cNvPr id="14" name="Imagen 13" descr="Un grupo de personas en frente de edificio&#10;&#10;El contenido generado por IA puede ser incorrecto.">
            <a:extLst>
              <a:ext uri="{FF2B5EF4-FFF2-40B4-BE49-F238E27FC236}">
                <a16:creationId xmlns:a16="http://schemas.microsoft.com/office/drawing/2014/main" id="{6695C04F-BDA2-9E76-FCA6-E8DF4B81C7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91675" y="0"/>
            <a:ext cx="2600325" cy="2245192"/>
          </a:xfrm>
          <a:prstGeom prst="rect">
            <a:avLst/>
          </a:prstGeom>
        </p:spPr>
      </p:pic>
      <p:pic>
        <p:nvPicPr>
          <p:cNvPr id="19" name="Imagen 18">
            <a:extLst>
              <a:ext uri="{FF2B5EF4-FFF2-40B4-BE49-F238E27FC236}">
                <a16:creationId xmlns:a16="http://schemas.microsoft.com/office/drawing/2014/main" id="{24FDC24D-E1FE-5032-B72E-4870F5C44FC3}"/>
              </a:ext>
            </a:extLst>
          </p:cNvPr>
          <p:cNvPicPr>
            <a:picLocks noChangeAspect="1"/>
          </p:cNvPicPr>
          <p:nvPr/>
        </p:nvPicPr>
        <p:blipFill>
          <a:blip r:embed="rId5"/>
          <a:stretch>
            <a:fillRect/>
          </a:stretch>
        </p:blipFill>
        <p:spPr>
          <a:xfrm>
            <a:off x="-83953" y="1389414"/>
            <a:ext cx="2737341" cy="5468586"/>
          </a:xfrm>
          <a:prstGeom prst="rect">
            <a:avLst/>
          </a:prstGeom>
        </p:spPr>
      </p:pic>
    </p:spTree>
    <p:extLst>
      <p:ext uri="{BB962C8B-B14F-4D97-AF65-F5344CB8AC3E}">
        <p14:creationId xmlns:p14="http://schemas.microsoft.com/office/powerpoint/2010/main" val="210265742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44DCFE-DB7B-9D5C-3EE6-C3ED66CABA61}"/>
              </a:ext>
            </a:extLst>
          </p:cNvPr>
          <p:cNvSpPr>
            <a:spLocks noGrp="1"/>
          </p:cNvSpPr>
          <p:nvPr>
            <p:ph type="title"/>
          </p:nvPr>
        </p:nvSpPr>
        <p:spPr>
          <a:xfrm>
            <a:off x="838200" y="365125"/>
            <a:ext cx="10515600" cy="1325563"/>
          </a:xfrm>
        </p:spPr>
        <p:txBody>
          <a:bodyPr anchor="ctr">
            <a:normAutofit/>
          </a:bodyPr>
          <a:lstStyle/>
          <a:p>
            <a:pPr algn="r"/>
            <a:r>
              <a:rPr lang="es-CL" b="1" dirty="0">
                <a:solidFill>
                  <a:srgbClr val="662482"/>
                </a:solidFill>
                <a:latin typeface="Agency FB" panose="020B0503020202020204" pitchFamily="34" charset="0"/>
              </a:rPr>
              <a:t>Difusión y Divulgación </a:t>
            </a:r>
          </a:p>
        </p:txBody>
      </p:sp>
      <p:pic>
        <p:nvPicPr>
          <p:cNvPr id="6" name="Imagen 5">
            <a:extLst>
              <a:ext uri="{FF2B5EF4-FFF2-40B4-BE49-F238E27FC236}">
                <a16:creationId xmlns:a16="http://schemas.microsoft.com/office/drawing/2014/main" id="{16FA7798-6687-F641-1F46-E3DBF0BEF6E2}"/>
              </a:ext>
            </a:extLst>
          </p:cNvPr>
          <p:cNvPicPr>
            <a:picLocks noChangeAspect="1"/>
          </p:cNvPicPr>
          <p:nvPr/>
        </p:nvPicPr>
        <p:blipFill>
          <a:blip r:embed="rId2"/>
          <a:stretch>
            <a:fillRect/>
          </a:stretch>
        </p:blipFill>
        <p:spPr>
          <a:xfrm>
            <a:off x="939055" y="1517032"/>
            <a:ext cx="4134595" cy="5034423"/>
          </a:xfrm>
          <a:prstGeom prst="rect">
            <a:avLst/>
          </a:prstGeom>
        </p:spPr>
      </p:pic>
      <p:pic>
        <p:nvPicPr>
          <p:cNvPr id="11" name="Imagen 10">
            <a:extLst>
              <a:ext uri="{FF2B5EF4-FFF2-40B4-BE49-F238E27FC236}">
                <a16:creationId xmlns:a16="http://schemas.microsoft.com/office/drawing/2014/main" id="{C75EFD68-E67B-67F4-B5F0-AD677952C6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6933" y="2051636"/>
            <a:ext cx="2646167" cy="2754728"/>
          </a:xfrm>
          <a:prstGeom prst="rect">
            <a:avLst/>
          </a:prstGeom>
        </p:spPr>
      </p:pic>
      <p:pic>
        <p:nvPicPr>
          <p:cNvPr id="15" name="Imagen 14">
            <a:extLst>
              <a:ext uri="{FF2B5EF4-FFF2-40B4-BE49-F238E27FC236}">
                <a16:creationId xmlns:a16="http://schemas.microsoft.com/office/drawing/2014/main" id="{DDBF4D94-0745-D6DC-E231-288CF4656A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3750" y="2051636"/>
            <a:ext cx="2730500" cy="2730500"/>
          </a:xfrm>
          <a:prstGeom prst="rect">
            <a:avLst/>
          </a:prstGeom>
        </p:spPr>
      </p:pic>
      <p:sp>
        <p:nvSpPr>
          <p:cNvPr id="16" name="CuadroTexto 15">
            <a:extLst>
              <a:ext uri="{FF2B5EF4-FFF2-40B4-BE49-F238E27FC236}">
                <a16:creationId xmlns:a16="http://schemas.microsoft.com/office/drawing/2014/main" id="{463C83C2-6BF5-067E-1BDB-EA2495DA267D}"/>
              </a:ext>
            </a:extLst>
          </p:cNvPr>
          <p:cNvSpPr txBox="1"/>
          <p:nvPr/>
        </p:nvSpPr>
        <p:spPr>
          <a:xfrm>
            <a:off x="5543550" y="5167312"/>
            <a:ext cx="5372100" cy="523220"/>
          </a:xfrm>
          <a:prstGeom prst="rect">
            <a:avLst/>
          </a:prstGeom>
          <a:noFill/>
        </p:spPr>
        <p:txBody>
          <a:bodyPr wrap="square" rtlCol="0">
            <a:spAutoFit/>
          </a:bodyPr>
          <a:lstStyle/>
          <a:p>
            <a:pPr algn="ctr"/>
            <a:r>
              <a:rPr lang="es-CL" sz="2800" dirty="0">
                <a:hlinkClick r:id="rId5"/>
              </a:rPr>
              <a:t>www.despatriarcarydescolonizar.cl</a:t>
            </a:r>
            <a:r>
              <a:rPr lang="es-CL" sz="2800" dirty="0"/>
              <a:t> </a:t>
            </a:r>
          </a:p>
        </p:txBody>
      </p:sp>
    </p:spTree>
    <p:extLst>
      <p:ext uri="{BB962C8B-B14F-4D97-AF65-F5344CB8AC3E}">
        <p14:creationId xmlns:p14="http://schemas.microsoft.com/office/powerpoint/2010/main" val="6004788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7D48445A-6752-ACDF-22C5-C41255B8D98E}"/>
              </a:ext>
            </a:extLst>
          </p:cNvPr>
          <p:cNvPicPr>
            <a:picLocks noChangeAspect="1"/>
          </p:cNvPicPr>
          <p:nvPr/>
        </p:nvPicPr>
        <p:blipFill>
          <a:blip r:embed="rId2"/>
          <a:stretch>
            <a:fillRect/>
          </a:stretch>
        </p:blipFill>
        <p:spPr>
          <a:xfrm>
            <a:off x="868227" y="1407681"/>
            <a:ext cx="10455546" cy="2633700"/>
          </a:xfrm>
          <a:prstGeom prst="rect">
            <a:avLst/>
          </a:prstGeom>
        </p:spPr>
      </p:pic>
      <p:pic>
        <p:nvPicPr>
          <p:cNvPr id="19" name="Imagen 18">
            <a:extLst>
              <a:ext uri="{FF2B5EF4-FFF2-40B4-BE49-F238E27FC236}">
                <a16:creationId xmlns:a16="http://schemas.microsoft.com/office/drawing/2014/main" id="{12485DDB-4B2D-F6E2-0CCA-0F7B809CC5F5}"/>
              </a:ext>
            </a:extLst>
          </p:cNvPr>
          <p:cNvPicPr>
            <a:picLocks noChangeAspect="1"/>
          </p:cNvPicPr>
          <p:nvPr/>
        </p:nvPicPr>
        <p:blipFill>
          <a:blip r:embed="rId3"/>
          <a:stretch>
            <a:fillRect/>
          </a:stretch>
        </p:blipFill>
        <p:spPr>
          <a:xfrm>
            <a:off x="680412" y="4219569"/>
            <a:ext cx="10831176" cy="2740269"/>
          </a:xfrm>
          <a:prstGeom prst="rect">
            <a:avLst/>
          </a:prstGeom>
        </p:spPr>
      </p:pic>
    </p:spTree>
    <p:extLst>
      <p:ext uri="{BB962C8B-B14F-4D97-AF65-F5344CB8AC3E}">
        <p14:creationId xmlns:p14="http://schemas.microsoft.com/office/powerpoint/2010/main" val="111496062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AD56BE-A1BE-F6AE-81DD-DEFBBB96F203}"/>
              </a:ext>
            </a:extLst>
          </p:cNvPr>
          <p:cNvSpPr>
            <a:spLocks noGrp="1"/>
          </p:cNvSpPr>
          <p:nvPr>
            <p:ph type="title"/>
          </p:nvPr>
        </p:nvSpPr>
        <p:spPr>
          <a:xfrm>
            <a:off x="839788" y="365125"/>
            <a:ext cx="10515600" cy="1325563"/>
          </a:xfrm>
        </p:spPr>
        <p:txBody>
          <a:bodyPr anchor="ctr">
            <a:normAutofit/>
          </a:bodyPr>
          <a:lstStyle/>
          <a:p>
            <a:pPr algn="r"/>
            <a:r>
              <a:rPr lang="es-CL" b="1" dirty="0">
                <a:solidFill>
                  <a:srgbClr val="662482"/>
                </a:solidFill>
                <a:latin typeface="Agency FB" panose="020B0503020202020204" pitchFamily="34" charset="0"/>
              </a:rPr>
              <a:t>Vínculos con la Comunidad Local </a:t>
            </a:r>
          </a:p>
        </p:txBody>
      </p:sp>
      <p:sp>
        <p:nvSpPr>
          <p:cNvPr id="3" name="Marcador de contenido 2">
            <a:extLst>
              <a:ext uri="{FF2B5EF4-FFF2-40B4-BE49-F238E27FC236}">
                <a16:creationId xmlns:a16="http://schemas.microsoft.com/office/drawing/2014/main" id="{3F331EEE-9ED1-B6AF-6D87-EEAF170C9C1D}"/>
              </a:ext>
            </a:extLst>
          </p:cNvPr>
          <p:cNvSpPr>
            <a:spLocks noGrp="1"/>
          </p:cNvSpPr>
          <p:nvPr>
            <p:ph sz="quarter" idx="4"/>
          </p:nvPr>
        </p:nvSpPr>
        <p:spPr>
          <a:xfrm>
            <a:off x="3381658" y="1541398"/>
            <a:ext cx="4304233" cy="5088458"/>
          </a:xfrm>
        </p:spPr>
        <p:txBody>
          <a:bodyPr>
            <a:noAutofit/>
          </a:bodyPr>
          <a:lstStyle/>
          <a:p>
            <a:pPr marL="0" indent="0" algn="ctr">
              <a:buNone/>
            </a:pPr>
            <a:r>
              <a:rPr lang="es-MX" sz="2400" b="1" dirty="0">
                <a:solidFill>
                  <a:srgbClr val="007434"/>
                </a:solidFill>
                <a:latin typeface="Agency FB" panose="020B0503020202020204" pitchFamily="34" charset="0"/>
              </a:rPr>
              <a:t>Seremi de Educación de Los Ríos</a:t>
            </a:r>
          </a:p>
          <a:p>
            <a:pPr marL="0" indent="0" algn="ctr">
              <a:buNone/>
            </a:pPr>
            <a:r>
              <a:rPr lang="es-MX" sz="2400" b="1" dirty="0">
                <a:solidFill>
                  <a:srgbClr val="007434"/>
                </a:solidFill>
                <a:latin typeface="Agency FB" panose="020B0503020202020204" pitchFamily="34" charset="0"/>
              </a:rPr>
              <a:t>Municipalidad de Los Lagos</a:t>
            </a:r>
          </a:p>
          <a:p>
            <a:pPr marL="0" indent="0" algn="ctr">
              <a:buNone/>
            </a:pPr>
            <a:r>
              <a:rPr lang="es-MX" sz="2400" b="1" dirty="0">
                <a:solidFill>
                  <a:srgbClr val="007434"/>
                </a:solidFill>
                <a:latin typeface="Agency FB" panose="020B0503020202020204" pitchFamily="34" charset="0"/>
              </a:rPr>
              <a:t>Unidad de Género Municipalidad de Valdivia</a:t>
            </a:r>
          </a:p>
          <a:p>
            <a:pPr marL="0" indent="0" algn="ctr">
              <a:buNone/>
            </a:pPr>
            <a:r>
              <a:rPr lang="es-MX" sz="2400" b="1" dirty="0">
                <a:solidFill>
                  <a:srgbClr val="007434"/>
                </a:solidFill>
                <a:latin typeface="Agency FB" panose="020B0503020202020204" pitchFamily="34" charset="0"/>
              </a:rPr>
              <a:t>Facultad de Ciencias UACh</a:t>
            </a:r>
          </a:p>
          <a:p>
            <a:pPr marL="0" indent="0" algn="ctr">
              <a:buNone/>
            </a:pPr>
            <a:r>
              <a:rPr lang="es-MX" sz="2400" b="1" dirty="0">
                <a:solidFill>
                  <a:srgbClr val="007434"/>
                </a:solidFill>
                <a:latin typeface="Agency FB" panose="020B0503020202020204" pitchFamily="34" charset="0"/>
              </a:rPr>
              <a:t>Unidad de Seguridad ciudadana del Gobierno Regional de Los Ríos </a:t>
            </a:r>
          </a:p>
          <a:p>
            <a:pPr marL="0" indent="0" algn="ctr">
              <a:buNone/>
            </a:pPr>
            <a:r>
              <a:rPr lang="es-MX" sz="2400" b="1" dirty="0">
                <a:solidFill>
                  <a:srgbClr val="007434"/>
                </a:solidFill>
                <a:latin typeface="Agency FB" panose="020B0503020202020204" pitchFamily="34" charset="0"/>
              </a:rPr>
              <a:t>Proyectos de Género y Diversidad UACh </a:t>
            </a:r>
          </a:p>
          <a:p>
            <a:pPr marL="0" indent="0" algn="ctr">
              <a:buNone/>
            </a:pPr>
            <a:r>
              <a:rPr lang="es-MX" sz="2400" b="1" dirty="0">
                <a:solidFill>
                  <a:srgbClr val="007434"/>
                </a:solidFill>
                <a:latin typeface="Agency FB" panose="020B0503020202020204" pitchFamily="34" charset="0"/>
              </a:rPr>
              <a:t>Librería Río de Letras </a:t>
            </a:r>
          </a:p>
          <a:p>
            <a:pPr marL="0" indent="0" algn="ctr">
              <a:buNone/>
            </a:pPr>
            <a:r>
              <a:rPr lang="es-MX" sz="2400" b="1" dirty="0">
                <a:solidFill>
                  <a:srgbClr val="007434"/>
                </a:solidFill>
                <a:latin typeface="Agency FB" panose="020B0503020202020204" pitchFamily="34" charset="0"/>
              </a:rPr>
              <a:t>Coordinadora Regional de Bibliotecas Públicas</a:t>
            </a:r>
            <a:endParaRPr lang="es-CL" sz="2400" b="1" dirty="0">
              <a:solidFill>
                <a:srgbClr val="007434"/>
              </a:solidFill>
            </a:endParaRPr>
          </a:p>
        </p:txBody>
      </p:sp>
      <p:pic>
        <p:nvPicPr>
          <p:cNvPr id="13" name="Imagen 12" descr="Imagen que contiene Interfaz de usuario gráfica&#10;&#10;El contenido generado por IA puede ser incorrecto.">
            <a:extLst>
              <a:ext uri="{FF2B5EF4-FFF2-40B4-BE49-F238E27FC236}">
                <a16:creationId xmlns:a16="http://schemas.microsoft.com/office/drawing/2014/main" id="{9F510311-C928-5D01-CB9B-5DF5E08FD5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2813" y="1332745"/>
            <a:ext cx="2435216" cy="1411600"/>
          </a:xfrm>
          <a:prstGeom prst="rect">
            <a:avLst/>
          </a:prstGeom>
        </p:spPr>
      </p:pic>
      <p:pic>
        <p:nvPicPr>
          <p:cNvPr id="17" name="Imagen 16" descr="Logotipo, nombre de la empresa&#10;&#10;El contenido generado por IA puede ser incorrecto.">
            <a:extLst>
              <a:ext uri="{FF2B5EF4-FFF2-40B4-BE49-F238E27FC236}">
                <a16:creationId xmlns:a16="http://schemas.microsoft.com/office/drawing/2014/main" id="{261584A0-3863-8595-10A8-B830F0DA7D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9172" y="2744345"/>
            <a:ext cx="1697950" cy="1697950"/>
          </a:xfrm>
          <a:prstGeom prst="rect">
            <a:avLst/>
          </a:prstGeom>
        </p:spPr>
      </p:pic>
      <p:pic>
        <p:nvPicPr>
          <p:cNvPr id="19" name="Imagen 18" descr="Un dibujo de un perro&#10;&#10;El contenido generado por IA puede ser incorrecto.">
            <a:extLst>
              <a:ext uri="{FF2B5EF4-FFF2-40B4-BE49-F238E27FC236}">
                <a16:creationId xmlns:a16="http://schemas.microsoft.com/office/drawing/2014/main" id="{AD6BE19B-894E-4530-EF12-7F4C505A4B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4036" y="4164600"/>
            <a:ext cx="1331352" cy="1331352"/>
          </a:xfrm>
          <a:prstGeom prst="rect">
            <a:avLst/>
          </a:prstGeom>
        </p:spPr>
      </p:pic>
      <p:pic>
        <p:nvPicPr>
          <p:cNvPr id="21" name="Imagen 20" descr="Diagrama&#10;&#10;El contenido generado por IA puede ser incorrecto.">
            <a:extLst>
              <a:ext uri="{FF2B5EF4-FFF2-40B4-BE49-F238E27FC236}">
                <a16:creationId xmlns:a16="http://schemas.microsoft.com/office/drawing/2014/main" id="{6DCCE203-D00B-BAE8-1ACF-0EDFDAEB2E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8125" y="1391201"/>
            <a:ext cx="1294688" cy="1294688"/>
          </a:xfrm>
          <a:prstGeom prst="rect">
            <a:avLst/>
          </a:prstGeom>
        </p:spPr>
      </p:pic>
      <p:pic>
        <p:nvPicPr>
          <p:cNvPr id="23" name="Imagen 22" descr="Logotipo&#10;&#10;El contenido generado por IA puede ser incorrecto.">
            <a:extLst>
              <a:ext uri="{FF2B5EF4-FFF2-40B4-BE49-F238E27FC236}">
                <a16:creationId xmlns:a16="http://schemas.microsoft.com/office/drawing/2014/main" id="{D57DABC5-D41E-2654-1939-9928C43FBD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70755" y="5264010"/>
            <a:ext cx="2350055" cy="1433244"/>
          </a:xfrm>
          <a:prstGeom prst="rect">
            <a:avLst/>
          </a:prstGeom>
        </p:spPr>
      </p:pic>
      <p:pic>
        <p:nvPicPr>
          <p:cNvPr id="25" name="Imagen 24" descr="Texto&#10;&#10;El contenido generado por IA puede ser incorrecto.">
            <a:extLst>
              <a:ext uri="{FF2B5EF4-FFF2-40B4-BE49-F238E27FC236}">
                <a16:creationId xmlns:a16="http://schemas.microsoft.com/office/drawing/2014/main" id="{C4633D0F-5B05-7D50-22EC-9B5F83F52D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45469" y="2789840"/>
            <a:ext cx="1457101" cy="1329265"/>
          </a:xfrm>
          <a:prstGeom prst="rect">
            <a:avLst/>
          </a:prstGeom>
        </p:spPr>
      </p:pic>
      <p:pic>
        <p:nvPicPr>
          <p:cNvPr id="26" name="Imagen 25">
            <a:extLst>
              <a:ext uri="{FF2B5EF4-FFF2-40B4-BE49-F238E27FC236}">
                <a16:creationId xmlns:a16="http://schemas.microsoft.com/office/drawing/2014/main" id="{60D1CFBD-51C1-19FE-5D94-7C66D5A22B93}"/>
              </a:ext>
            </a:extLst>
          </p:cNvPr>
          <p:cNvPicPr>
            <a:picLocks noChangeAspect="1"/>
          </p:cNvPicPr>
          <p:nvPr/>
        </p:nvPicPr>
        <p:blipFill>
          <a:blip r:embed="rId8"/>
          <a:stretch>
            <a:fillRect/>
          </a:stretch>
        </p:blipFill>
        <p:spPr>
          <a:xfrm>
            <a:off x="532852" y="1433348"/>
            <a:ext cx="2730694" cy="5424652"/>
          </a:xfrm>
          <a:prstGeom prst="rect">
            <a:avLst/>
          </a:prstGeom>
        </p:spPr>
      </p:pic>
      <p:pic>
        <p:nvPicPr>
          <p:cNvPr id="27" name="Imagen 26">
            <a:extLst>
              <a:ext uri="{FF2B5EF4-FFF2-40B4-BE49-F238E27FC236}">
                <a16:creationId xmlns:a16="http://schemas.microsoft.com/office/drawing/2014/main" id="{0071569E-1BF8-48C0-3289-57292FF08C8C}"/>
              </a:ext>
            </a:extLst>
          </p:cNvPr>
          <p:cNvPicPr>
            <a:picLocks noChangeAspect="1"/>
          </p:cNvPicPr>
          <p:nvPr/>
        </p:nvPicPr>
        <p:blipFill>
          <a:blip r:embed="rId9"/>
          <a:stretch>
            <a:fillRect/>
          </a:stretch>
        </p:blipFill>
        <p:spPr>
          <a:xfrm>
            <a:off x="8432250" y="4257231"/>
            <a:ext cx="1297187" cy="868652"/>
          </a:xfrm>
          <a:prstGeom prst="rect">
            <a:avLst/>
          </a:prstGeom>
        </p:spPr>
      </p:pic>
    </p:spTree>
    <p:extLst>
      <p:ext uri="{BB962C8B-B14F-4D97-AF65-F5344CB8AC3E}">
        <p14:creationId xmlns:p14="http://schemas.microsoft.com/office/powerpoint/2010/main" val="11358043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nterfaz de usuario gráfica, Texto, Aplicación, Chat o mensaje de texto&#10;&#10;El contenido generado por IA puede ser incorrecto.">
            <a:extLst>
              <a:ext uri="{FF2B5EF4-FFF2-40B4-BE49-F238E27FC236}">
                <a16:creationId xmlns:a16="http://schemas.microsoft.com/office/drawing/2014/main" id="{35C6D3EF-FE75-89FE-F921-F089275000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556" y="1245712"/>
            <a:ext cx="3868236" cy="5471098"/>
          </a:xfrm>
          <a:prstGeom prst="rect">
            <a:avLst/>
          </a:prstGeom>
        </p:spPr>
      </p:pic>
      <p:pic>
        <p:nvPicPr>
          <p:cNvPr id="31" name="Imagen 30">
            <a:extLst>
              <a:ext uri="{FF2B5EF4-FFF2-40B4-BE49-F238E27FC236}">
                <a16:creationId xmlns:a16="http://schemas.microsoft.com/office/drawing/2014/main" id="{F5724C4A-A83B-C936-503F-ADDEED992853}"/>
              </a:ext>
            </a:extLst>
          </p:cNvPr>
          <p:cNvPicPr>
            <a:picLocks noChangeAspect="1"/>
          </p:cNvPicPr>
          <p:nvPr/>
        </p:nvPicPr>
        <p:blipFill>
          <a:blip r:embed="rId3"/>
          <a:stretch>
            <a:fillRect/>
          </a:stretch>
        </p:blipFill>
        <p:spPr>
          <a:xfrm>
            <a:off x="5103147" y="930211"/>
            <a:ext cx="6041660" cy="4237087"/>
          </a:xfrm>
          <a:prstGeom prst="rect">
            <a:avLst/>
          </a:prstGeom>
        </p:spPr>
      </p:pic>
    </p:spTree>
    <p:extLst>
      <p:ext uri="{BB962C8B-B14F-4D97-AF65-F5344CB8AC3E}">
        <p14:creationId xmlns:p14="http://schemas.microsoft.com/office/powerpoint/2010/main" val="2123122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E12886CC-78B7-237F-CC17-2546A1999040}"/>
              </a:ext>
            </a:extLst>
          </p:cNvPr>
          <p:cNvSpPr>
            <a:spLocks noGrp="1"/>
          </p:cNvSpPr>
          <p:nvPr>
            <p:ph type="body" idx="1"/>
          </p:nvPr>
        </p:nvSpPr>
        <p:spPr>
          <a:xfrm>
            <a:off x="3572142" y="853972"/>
            <a:ext cx="5501098" cy="5128083"/>
          </a:xfrm>
        </p:spPr>
        <p:txBody>
          <a:bodyPr>
            <a:normAutofit/>
          </a:bodyPr>
          <a:lstStyle/>
          <a:p>
            <a:pPr algn="ctr"/>
            <a:r>
              <a:rPr lang="es-MX" sz="4000" dirty="0">
                <a:solidFill>
                  <a:srgbClr val="007434"/>
                </a:solidFill>
                <a:latin typeface="Agency FB" panose="020B0503020202020204" pitchFamily="34" charset="0"/>
              </a:rPr>
              <a:t>Jardín Infantil Crucero </a:t>
            </a:r>
          </a:p>
          <a:p>
            <a:pPr algn="ctr"/>
            <a:r>
              <a:rPr lang="es-MX" sz="4000" dirty="0">
                <a:solidFill>
                  <a:srgbClr val="007434"/>
                </a:solidFill>
                <a:latin typeface="Agency FB" panose="020B0503020202020204" pitchFamily="34" charset="0"/>
              </a:rPr>
              <a:t>Escuela Rural Los Pellines</a:t>
            </a:r>
          </a:p>
          <a:p>
            <a:pPr algn="ctr"/>
            <a:r>
              <a:rPr lang="es-MX" sz="4000" dirty="0">
                <a:solidFill>
                  <a:srgbClr val="007434"/>
                </a:solidFill>
                <a:latin typeface="Agency FB" panose="020B0503020202020204" pitchFamily="34" charset="0"/>
              </a:rPr>
              <a:t>Escuela Rural de Bonifacio </a:t>
            </a:r>
          </a:p>
          <a:p>
            <a:pPr algn="ctr"/>
            <a:r>
              <a:rPr lang="es-MX" sz="4000" dirty="0">
                <a:solidFill>
                  <a:srgbClr val="007434"/>
                </a:solidFill>
                <a:latin typeface="Agency FB" panose="020B0503020202020204" pitchFamily="34" charset="0"/>
              </a:rPr>
              <a:t>Escuela Rural </a:t>
            </a:r>
            <a:r>
              <a:rPr lang="es-MX" sz="4000" dirty="0" err="1">
                <a:solidFill>
                  <a:srgbClr val="007434"/>
                </a:solidFill>
                <a:latin typeface="Agency FB" panose="020B0503020202020204" pitchFamily="34" charset="0"/>
              </a:rPr>
              <a:t>Folilco</a:t>
            </a:r>
            <a:r>
              <a:rPr lang="es-MX" sz="4000" dirty="0">
                <a:solidFill>
                  <a:srgbClr val="007434"/>
                </a:solidFill>
                <a:latin typeface="Agency FB" panose="020B0503020202020204" pitchFamily="34" charset="0"/>
              </a:rPr>
              <a:t> </a:t>
            </a:r>
          </a:p>
          <a:p>
            <a:pPr algn="ctr"/>
            <a:r>
              <a:rPr lang="es-MX" sz="4000" dirty="0">
                <a:solidFill>
                  <a:srgbClr val="007434"/>
                </a:solidFill>
                <a:latin typeface="Agency FB" panose="020B0503020202020204" pitchFamily="34" charset="0"/>
              </a:rPr>
              <a:t>Liceo Bicentenario Alberto </a:t>
            </a:r>
            <a:r>
              <a:rPr lang="es-MX" sz="4000" dirty="0" err="1">
                <a:solidFill>
                  <a:srgbClr val="007434"/>
                </a:solidFill>
                <a:latin typeface="Agency FB" panose="020B0503020202020204" pitchFamily="34" charset="0"/>
              </a:rPr>
              <a:t>Blest</a:t>
            </a:r>
            <a:r>
              <a:rPr lang="es-MX" sz="4000" dirty="0">
                <a:solidFill>
                  <a:srgbClr val="007434"/>
                </a:solidFill>
                <a:latin typeface="Agency FB" panose="020B0503020202020204" pitchFamily="34" charset="0"/>
              </a:rPr>
              <a:t> Gana</a:t>
            </a:r>
          </a:p>
          <a:p>
            <a:endParaRPr lang="es-CL" dirty="0"/>
          </a:p>
        </p:txBody>
      </p:sp>
      <p:pic>
        <p:nvPicPr>
          <p:cNvPr id="8" name="Marcador de contenido 7">
            <a:extLst>
              <a:ext uri="{FF2B5EF4-FFF2-40B4-BE49-F238E27FC236}">
                <a16:creationId xmlns:a16="http://schemas.microsoft.com/office/drawing/2014/main" id="{7F273198-BAD8-2AA7-B9D6-92D3932D144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9073243" y="0"/>
            <a:ext cx="2408199" cy="1806149"/>
          </a:xfrm>
        </p:spPr>
      </p:pic>
      <p:pic>
        <p:nvPicPr>
          <p:cNvPr id="10" name="Marcador de contenido 9">
            <a:extLst>
              <a:ext uri="{FF2B5EF4-FFF2-40B4-BE49-F238E27FC236}">
                <a16:creationId xmlns:a16="http://schemas.microsoft.com/office/drawing/2014/main" id="{BD23A3C7-E6D0-11A5-CEA1-12F4D4176E62}"/>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9073242" y="3612300"/>
            <a:ext cx="2408199" cy="1806149"/>
          </a:xfrm>
        </p:spPr>
      </p:pic>
      <p:pic>
        <p:nvPicPr>
          <p:cNvPr id="12" name="Imagen 11">
            <a:extLst>
              <a:ext uri="{FF2B5EF4-FFF2-40B4-BE49-F238E27FC236}">
                <a16:creationId xmlns:a16="http://schemas.microsoft.com/office/drawing/2014/main" id="{7FE6FEBF-E3C2-1AC2-0F26-7F9E3C6D82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73241" y="1806150"/>
            <a:ext cx="2408200" cy="1806150"/>
          </a:xfrm>
          <a:prstGeom prst="rect">
            <a:avLst/>
          </a:prstGeom>
        </p:spPr>
      </p:pic>
      <p:pic>
        <p:nvPicPr>
          <p:cNvPr id="14" name="Imagen 13">
            <a:extLst>
              <a:ext uri="{FF2B5EF4-FFF2-40B4-BE49-F238E27FC236}">
                <a16:creationId xmlns:a16="http://schemas.microsoft.com/office/drawing/2014/main" id="{EA444CBC-80FF-98B0-2822-C02C16E807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0558" y="1431471"/>
            <a:ext cx="2723884" cy="1815923"/>
          </a:xfrm>
          <a:prstGeom prst="rect">
            <a:avLst/>
          </a:prstGeom>
        </p:spPr>
      </p:pic>
      <p:pic>
        <p:nvPicPr>
          <p:cNvPr id="16" name="Imagen 15">
            <a:extLst>
              <a:ext uri="{FF2B5EF4-FFF2-40B4-BE49-F238E27FC236}">
                <a16:creationId xmlns:a16="http://schemas.microsoft.com/office/drawing/2014/main" id="{EA17D24F-0AE1-26CE-3372-F36B586D246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219" y="3247394"/>
            <a:ext cx="2709224" cy="1806149"/>
          </a:xfrm>
          <a:prstGeom prst="rect">
            <a:avLst/>
          </a:prstGeom>
        </p:spPr>
      </p:pic>
      <p:pic>
        <p:nvPicPr>
          <p:cNvPr id="18" name="Imagen 17">
            <a:extLst>
              <a:ext uri="{FF2B5EF4-FFF2-40B4-BE49-F238E27FC236}">
                <a16:creationId xmlns:a16="http://schemas.microsoft.com/office/drawing/2014/main" id="{6D89A0FF-6A9F-E349-98AA-B31326D0E8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5219" y="5063317"/>
            <a:ext cx="2709224" cy="1806149"/>
          </a:xfrm>
          <a:prstGeom prst="rect">
            <a:avLst/>
          </a:prstGeom>
        </p:spPr>
      </p:pic>
    </p:spTree>
    <p:extLst>
      <p:ext uri="{BB962C8B-B14F-4D97-AF65-F5344CB8AC3E}">
        <p14:creationId xmlns:p14="http://schemas.microsoft.com/office/powerpoint/2010/main" val="14969558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72AD8A-96A3-E21C-8A0D-B87DC7E39E8D}"/>
              </a:ext>
            </a:extLst>
          </p:cNvPr>
          <p:cNvSpPr>
            <a:spLocks noGrp="1"/>
          </p:cNvSpPr>
          <p:nvPr>
            <p:ph type="title"/>
          </p:nvPr>
        </p:nvSpPr>
        <p:spPr/>
        <p:txBody>
          <a:bodyPr/>
          <a:lstStyle/>
          <a:p>
            <a:pPr algn="r"/>
            <a:r>
              <a:rPr lang="es-CL" b="1" dirty="0">
                <a:solidFill>
                  <a:srgbClr val="662482"/>
                </a:solidFill>
                <a:latin typeface="Agency FB" panose="020B0503020202020204" pitchFamily="34" charset="0"/>
              </a:rPr>
              <a:t>Vínculos con otros proyectos</a:t>
            </a:r>
          </a:p>
        </p:txBody>
      </p:sp>
      <p:pic>
        <p:nvPicPr>
          <p:cNvPr id="4" name="Imagen 3" descr="Logotipo&#10;&#10;El contenido generado por IA puede ser incorrecto.">
            <a:extLst>
              <a:ext uri="{FF2B5EF4-FFF2-40B4-BE49-F238E27FC236}">
                <a16:creationId xmlns:a16="http://schemas.microsoft.com/office/drawing/2014/main" id="{C848E608-4739-13A3-F3BA-3010C69B7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7499" y="1678932"/>
            <a:ext cx="2142145" cy="1559469"/>
          </a:xfrm>
          <a:prstGeom prst="rect">
            <a:avLst/>
          </a:prstGeom>
        </p:spPr>
      </p:pic>
      <p:pic>
        <p:nvPicPr>
          <p:cNvPr id="6" name="Imagen 5" descr="Imagen que contiene Logotipo&#10;&#10;El contenido generado por IA puede ser incorrecto.">
            <a:extLst>
              <a:ext uri="{FF2B5EF4-FFF2-40B4-BE49-F238E27FC236}">
                <a16:creationId xmlns:a16="http://schemas.microsoft.com/office/drawing/2014/main" id="{9383E168-14A2-935A-D882-317EC00CEA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9644" y="1374488"/>
            <a:ext cx="2256868" cy="2256868"/>
          </a:xfrm>
          <a:prstGeom prst="rect">
            <a:avLst/>
          </a:prstGeom>
        </p:spPr>
      </p:pic>
      <p:pic>
        <p:nvPicPr>
          <p:cNvPr id="8" name="Imagen 7" descr="Imagen que contiene interior, juguete, tabla, mujer&#10;&#10;El contenido generado por IA puede ser incorrecto.">
            <a:extLst>
              <a:ext uri="{FF2B5EF4-FFF2-40B4-BE49-F238E27FC236}">
                <a16:creationId xmlns:a16="http://schemas.microsoft.com/office/drawing/2014/main" id="{F5467232-A459-7E4F-DDC7-F862DF4099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1891565"/>
            <a:ext cx="5793336" cy="4345003"/>
          </a:xfrm>
          <a:prstGeom prst="rect">
            <a:avLst/>
          </a:prstGeom>
        </p:spPr>
      </p:pic>
      <p:pic>
        <p:nvPicPr>
          <p:cNvPr id="10" name="Imagen 9" descr="Logotipo, nombre de la empresa&#10;&#10;El contenido generado por IA puede ser incorrecto.">
            <a:extLst>
              <a:ext uri="{FF2B5EF4-FFF2-40B4-BE49-F238E27FC236}">
                <a16:creationId xmlns:a16="http://schemas.microsoft.com/office/drawing/2014/main" id="{70FA5965-2A61-77A0-F174-DB22F412DF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2761" y="3322891"/>
            <a:ext cx="3282631" cy="1844421"/>
          </a:xfrm>
          <a:prstGeom prst="rect">
            <a:avLst/>
          </a:prstGeom>
        </p:spPr>
      </p:pic>
      <p:pic>
        <p:nvPicPr>
          <p:cNvPr id="12" name="Imagen 11" descr="Imagen que contiene Diagrama&#10;&#10;El contenido generado por IA puede ser incorrecto.">
            <a:extLst>
              <a:ext uri="{FF2B5EF4-FFF2-40B4-BE49-F238E27FC236}">
                <a16:creationId xmlns:a16="http://schemas.microsoft.com/office/drawing/2014/main" id="{996D6BD0-5839-F5AE-F65D-E45D40AF24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09493" y="4710536"/>
            <a:ext cx="2081243" cy="2081243"/>
          </a:xfrm>
          <a:prstGeom prst="rect">
            <a:avLst/>
          </a:prstGeom>
        </p:spPr>
      </p:pic>
    </p:spTree>
    <p:extLst>
      <p:ext uri="{BB962C8B-B14F-4D97-AF65-F5344CB8AC3E}">
        <p14:creationId xmlns:p14="http://schemas.microsoft.com/office/powerpoint/2010/main" val="37336188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583852-D796-F4BC-390F-03627EEAE73B}"/>
              </a:ext>
            </a:extLst>
          </p:cNvPr>
          <p:cNvSpPr>
            <a:spLocks noGrp="1"/>
          </p:cNvSpPr>
          <p:nvPr>
            <p:ph type="title"/>
          </p:nvPr>
        </p:nvSpPr>
        <p:spPr/>
        <p:txBody>
          <a:bodyPr/>
          <a:lstStyle/>
          <a:p>
            <a:pPr algn="r"/>
            <a:r>
              <a:rPr lang="es-CL" b="1" dirty="0">
                <a:solidFill>
                  <a:srgbClr val="662482"/>
                </a:solidFill>
                <a:latin typeface="Agency FB" panose="020B0503020202020204" pitchFamily="34" charset="0"/>
              </a:rPr>
              <a:t>Proyecciones para el futuro </a:t>
            </a:r>
          </a:p>
        </p:txBody>
      </p:sp>
      <p:pic>
        <p:nvPicPr>
          <p:cNvPr id="4" name="Imagen 3" descr="Imagen que contiene Interfaz de usuario gráfica&#10;&#10;El contenido generado por IA puede ser incorrecto.">
            <a:extLst>
              <a:ext uri="{FF2B5EF4-FFF2-40B4-BE49-F238E27FC236}">
                <a16:creationId xmlns:a16="http://schemas.microsoft.com/office/drawing/2014/main" id="{1B07A1D9-B424-F140-AEBE-402813D4D4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9848" y="1583308"/>
            <a:ext cx="2129304" cy="2714625"/>
          </a:xfrm>
          <a:prstGeom prst="rect">
            <a:avLst/>
          </a:prstGeom>
        </p:spPr>
      </p:pic>
      <p:pic>
        <p:nvPicPr>
          <p:cNvPr id="8" name="Imagen 7" descr="Texto, Carta&#10;&#10;El contenido generado por IA puede ser incorrecto.">
            <a:extLst>
              <a:ext uri="{FF2B5EF4-FFF2-40B4-BE49-F238E27FC236}">
                <a16:creationId xmlns:a16="http://schemas.microsoft.com/office/drawing/2014/main" id="{CC97BD9F-2BF3-25A1-8995-A974E116BD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7221" y="1583309"/>
            <a:ext cx="2107405" cy="2714624"/>
          </a:xfrm>
          <a:prstGeom prst="rect">
            <a:avLst/>
          </a:prstGeom>
        </p:spPr>
      </p:pic>
      <p:pic>
        <p:nvPicPr>
          <p:cNvPr id="10" name="Imagen 9" descr="Código QR&#10;&#10;El contenido generado por IA puede ser incorrecto.">
            <a:extLst>
              <a:ext uri="{FF2B5EF4-FFF2-40B4-BE49-F238E27FC236}">
                <a16:creationId xmlns:a16="http://schemas.microsoft.com/office/drawing/2014/main" id="{1A8ED1CE-42AE-1B60-06D7-2DB88CB618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8683" y="4417781"/>
            <a:ext cx="2039332" cy="2196669"/>
          </a:xfrm>
          <a:prstGeom prst="rect">
            <a:avLst/>
          </a:prstGeom>
        </p:spPr>
      </p:pic>
      <p:pic>
        <p:nvPicPr>
          <p:cNvPr id="7" name="Imagen 6" descr="Imagen que contiene persona, mujer, parado, sostener&#10;&#10;El contenido generado por IA puede ser incorrecto.">
            <a:extLst>
              <a:ext uri="{FF2B5EF4-FFF2-40B4-BE49-F238E27FC236}">
                <a16:creationId xmlns:a16="http://schemas.microsoft.com/office/drawing/2014/main" id="{C7DEA326-8930-2167-3212-E8DAFDC46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66618" y="1590746"/>
            <a:ext cx="3991898" cy="2736326"/>
          </a:xfrm>
          <a:prstGeom prst="rect">
            <a:avLst/>
          </a:prstGeom>
        </p:spPr>
      </p:pic>
      <p:pic>
        <p:nvPicPr>
          <p:cNvPr id="11" name="Imagen 10" descr="Logotipo&#10;&#10;El contenido generado por IA puede ser incorrecto.">
            <a:extLst>
              <a:ext uri="{FF2B5EF4-FFF2-40B4-BE49-F238E27FC236}">
                <a16:creationId xmlns:a16="http://schemas.microsoft.com/office/drawing/2014/main" id="{2F12924A-9EA0-EF00-5574-31C4253283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38806" y="4691643"/>
            <a:ext cx="2221752" cy="1354994"/>
          </a:xfrm>
          <a:prstGeom prst="rect">
            <a:avLst/>
          </a:prstGeom>
        </p:spPr>
      </p:pic>
    </p:spTree>
    <p:extLst>
      <p:ext uri="{BB962C8B-B14F-4D97-AF65-F5344CB8AC3E}">
        <p14:creationId xmlns:p14="http://schemas.microsoft.com/office/powerpoint/2010/main" val="335346886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2D7998-A2D2-C27F-FCE6-1DDAA4129C92}"/>
              </a:ext>
            </a:extLst>
          </p:cNvPr>
          <p:cNvSpPr>
            <a:spLocks noGrp="1"/>
          </p:cNvSpPr>
          <p:nvPr>
            <p:ph type="title"/>
          </p:nvPr>
        </p:nvSpPr>
        <p:spPr>
          <a:xfrm>
            <a:off x="838200" y="2766218"/>
            <a:ext cx="10515600" cy="1325563"/>
          </a:xfrm>
        </p:spPr>
        <p:txBody>
          <a:bodyPr/>
          <a:lstStyle/>
          <a:p>
            <a:pPr algn="ctr"/>
            <a:r>
              <a:rPr lang="es-CL" b="1" dirty="0">
                <a:solidFill>
                  <a:srgbClr val="662482"/>
                </a:solidFill>
                <a:latin typeface="Agency FB" panose="020B0503020202020204" pitchFamily="34" charset="0"/>
              </a:rPr>
              <a:t>Producción académica </a:t>
            </a:r>
          </a:p>
        </p:txBody>
      </p:sp>
    </p:spTree>
    <p:extLst>
      <p:ext uri="{BB962C8B-B14F-4D97-AF65-F5344CB8AC3E}">
        <p14:creationId xmlns:p14="http://schemas.microsoft.com/office/powerpoint/2010/main" val="248449665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a 1">
            <a:extLst>
              <a:ext uri="{FF2B5EF4-FFF2-40B4-BE49-F238E27FC236}">
                <a16:creationId xmlns:a16="http://schemas.microsoft.com/office/drawing/2014/main" id="{F18817E0-9B1F-2D42-9DDA-F8371DAD3DBF}"/>
              </a:ext>
            </a:extLst>
          </p:cNvPr>
          <p:cNvGraphicFramePr/>
          <p:nvPr>
            <p:extLst>
              <p:ext uri="{D42A27DB-BD31-4B8C-83A1-F6EECF244321}">
                <p14:modId xmlns:p14="http://schemas.microsoft.com/office/powerpoint/2010/main" val="2397364004"/>
              </p:ext>
            </p:extLst>
          </p:nvPr>
        </p:nvGraphicFramePr>
        <p:xfrm>
          <a:off x="451978" y="1428144"/>
          <a:ext cx="4234204" cy="52033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a 2">
            <a:extLst>
              <a:ext uri="{FF2B5EF4-FFF2-40B4-BE49-F238E27FC236}">
                <a16:creationId xmlns:a16="http://schemas.microsoft.com/office/drawing/2014/main" id="{F07666EF-F193-7778-345E-5517089883CD}"/>
              </a:ext>
            </a:extLst>
          </p:cNvPr>
          <p:cNvGraphicFramePr/>
          <p:nvPr>
            <p:extLst>
              <p:ext uri="{D42A27DB-BD31-4B8C-83A1-F6EECF244321}">
                <p14:modId xmlns:p14="http://schemas.microsoft.com/office/powerpoint/2010/main" val="3404217804"/>
              </p:ext>
            </p:extLst>
          </p:nvPr>
        </p:nvGraphicFramePr>
        <p:xfrm>
          <a:off x="7680753" y="879231"/>
          <a:ext cx="3687700" cy="49346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4" name="Diagrama 3">
            <a:extLst>
              <a:ext uri="{FF2B5EF4-FFF2-40B4-BE49-F238E27FC236}">
                <a16:creationId xmlns:a16="http://schemas.microsoft.com/office/drawing/2014/main" id="{1AF1EFC4-BF3B-A23D-AE72-A4848DE92FBE}"/>
              </a:ext>
            </a:extLst>
          </p:cNvPr>
          <p:cNvGraphicFramePr/>
          <p:nvPr>
            <p:extLst>
              <p:ext uri="{D42A27DB-BD31-4B8C-83A1-F6EECF244321}">
                <p14:modId xmlns:p14="http://schemas.microsoft.com/office/powerpoint/2010/main" val="2190085652"/>
              </p:ext>
            </p:extLst>
          </p:nvPr>
        </p:nvGraphicFramePr>
        <p:xfrm>
          <a:off x="1986985" y="374630"/>
          <a:ext cx="8445720" cy="608771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Tree>
    <p:extLst>
      <p:ext uri="{BB962C8B-B14F-4D97-AF65-F5344CB8AC3E}">
        <p14:creationId xmlns:p14="http://schemas.microsoft.com/office/powerpoint/2010/main" val="6686023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D134E310-3838-3553-DA5D-9369541AB665}"/>
              </a:ext>
            </a:extLst>
          </p:cNvPr>
          <p:cNvSpPr>
            <a:spLocks noGrp="1"/>
          </p:cNvSpPr>
          <p:nvPr>
            <p:ph idx="1"/>
          </p:nvPr>
        </p:nvSpPr>
        <p:spPr>
          <a:xfrm>
            <a:off x="838200" y="1384419"/>
            <a:ext cx="10515600" cy="4792544"/>
          </a:xfrm>
        </p:spPr>
        <p:txBody>
          <a:bodyPr>
            <a:normAutofit/>
          </a:bodyPr>
          <a:lstStyle/>
          <a:p>
            <a:endParaRPr lang="es-MX" sz="2600" dirty="0"/>
          </a:p>
          <a:p>
            <a:pPr algn="just"/>
            <a:r>
              <a:rPr lang="es-MX" sz="2600" dirty="0">
                <a:solidFill>
                  <a:srgbClr val="662482"/>
                </a:solidFill>
                <a:latin typeface="Agency FB" panose="020B0503020202020204" pitchFamily="34" charset="0"/>
              </a:rPr>
              <a:t>En el Proyecto Anillo hemos apostado por una perspectiva metodológica que implica la transformación de la raíz colonial y patriarcal del método tradicional de investigación, construido sobre la base del </a:t>
            </a:r>
            <a:r>
              <a:rPr lang="es-MX" sz="2600" dirty="0" err="1">
                <a:solidFill>
                  <a:srgbClr val="662482"/>
                </a:solidFill>
                <a:latin typeface="Agency FB" panose="020B0503020202020204" pitchFamily="34" charset="0"/>
              </a:rPr>
              <a:t>extractivismo</a:t>
            </a:r>
            <a:r>
              <a:rPr lang="es-MX" sz="2600" dirty="0">
                <a:solidFill>
                  <a:srgbClr val="662482"/>
                </a:solidFill>
                <a:latin typeface="Agency FB" panose="020B0503020202020204" pitchFamily="34" charset="0"/>
              </a:rPr>
              <a:t> epistemológico y ontológico de las comunidades minorizadas y subalternas que enfrentan una triple discriminación  cruzada por el género, la clase y la raza. Una metodología de acción participativa requiere un accionar </a:t>
            </a:r>
            <a:r>
              <a:rPr lang="es-MX" sz="2600" dirty="0" err="1">
                <a:solidFill>
                  <a:srgbClr val="662482"/>
                </a:solidFill>
                <a:latin typeface="Agency FB" panose="020B0503020202020204" pitchFamily="34" charset="0"/>
              </a:rPr>
              <a:t>descolonial</a:t>
            </a:r>
            <a:r>
              <a:rPr lang="es-MX" sz="2600" dirty="0">
                <a:solidFill>
                  <a:srgbClr val="662482"/>
                </a:solidFill>
                <a:latin typeface="Agency FB" panose="020B0503020202020204" pitchFamily="34" charset="0"/>
              </a:rPr>
              <a:t> y </a:t>
            </a:r>
            <a:r>
              <a:rPr lang="es-MX" sz="2600" dirty="0" err="1">
                <a:solidFill>
                  <a:srgbClr val="662482"/>
                </a:solidFill>
                <a:latin typeface="Agency FB" panose="020B0503020202020204" pitchFamily="34" charset="0"/>
              </a:rPr>
              <a:t>despatriarcal</a:t>
            </a:r>
            <a:r>
              <a:rPr lang="es-MX" sz="2600" dirty="0">
                <a:solidFill>
                  <a:srgbClr val="662482"/>
                </a:solidFill>
                <a:latin typeface="Agency FB" panose="020B0503020202020204" pitchFamily="34" charset="0"/>
              </a:rPr>
              <a:t> que de apertura a múltiples formas de participación de manera activa, transversal y continua, legitimando los saberes de las comunidades en todas su dimensiones y validando a las y los participantes como actores centrales en la interpretación y la construcción de conocimiento para la generación de vínculos de reciprocidad continuos y compromisos éticos y políticos conscientes que sustenten la transformación social.</a:t>
            </a:r>
          </a:p>
          <a:p>
            <a:pPr algn="r"/>
            <a:r>
              <a:rPr lang="es-MX" b="1" dirty="0">
                <a:solidFill>
                  <a:srgbClr val="662482"/>
                </a:solidFill>
                <a:latin typeface="Agency FB" panose="020B0503020202020204" pitchFamily="34" charset="0"/>
              </a:rPr>
              <a:t>Muchas gracias </a:t>
            </a:r>
          </a:p>
          <a:p>
            <a:endParaRPr lang="es-CL" dirty="0"/>
          </a:p>
        </p:txBody>
      </p:sp>
    </p:spTree>
    <p:extLst>
      <p:ext uri="{BB962C8B-B14F-4D97-AF65-F5344CB8AC3E}">
        <p14:creationId xmlns:p14="http://schemas.microsoft.com/office/powerpoint/2010/main" val="117389391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Tema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ción3" id="{A583442D-6F90-4D1B-A5A3-2DC2D678140F}" vid="{7EE6DB8A-2B6C-4C41-9399-CEFECD4EC5FE}"/>
    </a:ext>
  </a:extLst>
</a:theme>
</file>

<file path=docProps/app.xml><?xml version="1.0" encoding="utf-8"?>
<Properties xmlns="http://schemas.openxmlformats.org/officeDocument/2006/extended-properties" xmlns:vt="http://schemas.openxmlformats.org/officeDocument/2006/docPropsVTypes">
  <Template/>
  <TotalTime>1005</TotalTime>
  <Words>882</Words>
  <Application>Microsoft Office PowerPoint</Application>
  <PresentationFormat>Panorámica</PresentationFormat>
  <Paragraphs>105</Paragraphs>
  <Slides>31</Slides>
  <Notes>0</Notes>
  <HiddenSlides>0</HiddenSlides>
  <MMClips>0</MMClips>
  <ScaleCrop>false</ScaleCrop>
  <HeadingPairs>
    <vt:vector size="4" baseType="variant">
      <vt:variant>
        <vt:lpstr>Tema</vt:lpstr>
      </vt:variant>
      <vt:variant>
        <vt:i4>1</vt:i4>
      </vt:variant>
      <vt:variant>
        <vt:lpstr>Títulos de diapositiva</vt:lpstr>
      </vt:variant>
      <vt:variant>
        <vt:i4>31</vt:i4>
      </vt:variant>
    </vt:vector>
  </HeadingPairs>
  <TitlesOfParts>
    <vt:vector size="32" baseType="lpstr">
      <vt:lpstr>Tema1</vt:lpstr>
      <vt:lpstr>Proyecto ATE 220025 “Despatriarcar y Descolonizar desde el sur de Chile: género e investigación en la Formación Inicial Docente”</vt:lpstr>
      <vt:lpstr>ÍNDICE </vt:lpstr>
      <vt:lpstr>Investigadores  Principales </vt:lpstr>
      <vt:lpstr>Investigadora  Posdoctoral </vt:lpstr>
      <vt:lpstr>Equipo Logístico </vt:lpstr>
      <vt:lpstr>Presentación de PowerPoint</vt:lpstr>
      <vt:lpstr>Presentación de PowerPoint</vt:lpstr>
      <vt:lpstr>Presentación de PowerPoint</vt:lpstr>
      <vt:lpstr>Ejes para un diseño de investigación con perspectiva de género interseccional en el contexto de la Formación Inicial Docente</vt:lpstr>
      <vt:lpstr>Presentación de PowerPoint</vt:lpstr>
      <vt:lpstr>Estrategias/procedimientos para la investigación con perspectiva de género interseccional en el contexto de la Formación Inicial Docente</vt:lpstr>
      <vt:lpstr>Presentación de PowerPoint</vt:lpstr>
      <vt:lpstr>Métodos de Investigación </vt:lpstr>
      <vt:lpstr>Espacio de Construcción de Saberes </vt:lpstr>
      <vt:lpstr>Formación de Capital Humano </vt:lpstr>
      <vt:lpstr>Presentación de PowerPoint</vt:lpstr>
      <vt:lpstr>Tesis de Pre y Posgrado</vt:lpstr>
      <vt:lpstr>Presentación de PowerPoint</vt:lpstr>
      <vt:lpstr>Presentación de PowerPoint</vt:lpstr>
      <vt:lpstr>Talleres con estudiantes de Pre y Posgrado</vt:lpstr>
      <vt:lpstr>Convenios y  Vínculos Internacionales </vt:lpstr>
      <vt:lpstr>Difusión y Divulgación </vt:lpstr>
      <vt:lpstr>Presentación de PowerPoint</vt:lpstr>
      <vt:lpstr>Vínculos con la Comunidad Local </vt:lpstr>
      <vt:lpstr>Presentación de PowerPoint</vt:lpstr>
      <vt:lpstr>Presentación de PowerPoint</vt:lpstr>
      <vt:lpstr>Vínculos con otros proyectos</vt:lpstr>
      <vt:lpstr>Proyecciones para el futuro </vt:lpstr>
      <vt:lpstr>Producción académica </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TOLEDO NAVARRO CRISTHINA N</dc:creator>
  <cp:lastModifiedBy>Elizabeth Martinez P.</cp:lastModifiedBy>
  <cp:revision>41</cp:revision>
  <dcterms:created xsi:type="dcterms:W3CDTF">2023-05-26T12:47:37Z</dcterms:created>
  <dcterms:modified xsi:type="dcterms:W3CDTF">2026-05-15T13:25:09Z</dcterms:modified>
</cp:coreProperties>
</file>